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3"/>
  </p:notesMasterIdLst>
  <p:sldIdLst>
    <p:sldId id="268" r:id="rId3"/>
    <p:sldId id="256" r:id="rId4"/>
    <p:sldId id="257" r:id="rId5"/>
    <p:sldId id="258" r:id="rId6"/>
    <p:sldId id="259" r:id="rId7"/>
    <p:sldId id="261" r:id="rId8"/>
    <p:sldId id="269" r:id="rId9"/>
    <p:sldId id="264" r:id="rId10"/>
    <p:sldId id="270" r:id="rId11"/>
    <p:sldId id="265" r:id="rId12"/>
  </p:sldIdLst>
  <p:sldSz cx="10466388" cy="7561263"/>
  <p:notesSz cx="6858000" cy="9144000"/>
  <p:defaultTextStyle>
    <a:defPPr>
      <a:defRPr lang="it-IT"/>
    </a:defPPr>
    <a:lvl1pPr marL="0" algn="l" defTabSz="983254" rtl="0" eaLnBrk="1" latinLnBrk="0" hangingPunct="1">
      <a:defRPr sz="1900" kern="1200">
        <a:solidFill>
          <a:schemeClr val="tx1"/>
        </a:solidFill>
        <a:latin typeface="+mn-lt"/>
        <a:ea typeface="+mn-ea"/>
        <a:cs typeface="+mn-cs"/>
      </a:defRPr>
    </a:lvl1pPr>
    <a:lvl2pPr marL="491627" algn="l" defTabSz="983254" rtl="0" eaLnBrk="1" latinLnBrk="0" hangingPunct="1">
      <a:defRPr sz="1900" kern="1200">
        <a:solidFill>
          <a:schemeClr val="tx1"/>
        </a:solidFill>
        <a:latin typeface="+mn-lt"/>
        <a:ea typeface="+mn-ea"/>
        <a:cs typeface="+mn-cs"/>
      </a:defRPr>
    </a:lvl2pPr>
    <a:lvl3pPr marL="983254" algn="l" defTabSz="983254" rtl="0" eaLnBrk="1" latinLnBrk="0" hangingPunct="1">
      <a:defRPr sz="1900" kern="1200">
        <a:solidFill>
          <a:schemeClr val="tx1"/>
        </a:solidFill>
        <a:latin typeface="+mn-lt"/>
        <a:ea typeface="+mn-ea"/>
        <a:cs typeface="+mn-cs"/>
      </a:defRPr>
    </a:lvl3pPr>
    <a:lvl4pPr marL="1474881" algn="l" defTabSz="983254" rtl="0" eaLnBrk="1" latinLnBrk="0" hangingPunct="1">
      <a:defRPr sz="1900" kern="1200">
        <a:solidFill>
          <a:schemeClr val="tx1"/>
        </a:solidFill>
        <a:latin typeface="+mn-lt"/>
        <a:ea typeface="+mn-ea"/>
        <a:cs typeface="+mn-cs"/>
      </a:defRPr>
    </a:lvl4pPr>
    <a:lvl5pPr marL="1966509" algn="l" defTabSz="983254" rtl="0" eaLnBrk="1" latinLnBrk="0" hangingPunct="1">
      <a:defRPr sz="1900" kern="1200">
        <a:solidFill>
          <a:schemeClr val="tx1"/>
        </a:solidFill>
        <a:latin typeface="+mn-lt"/>
        <a:ea typeface="+mn-ea"/>
        <a:cs typeface="+mn-cs"/>
      </a:defRPr>
    </a:lvl5pPr>
    <a:lvl6pPr marL="2458136" algn="l" defTabSz="983254" rtl="0" eaLnBrk="1" latinLnBrk="0" hangingPunct="1">
      <a:defRPr sz="1900" kern="1200">
        <a:solidFill>
          <a:schemeClr val="tx1"/>
        </a:solidFill>
        <a:latin typeface="+mn-lt"/>
        <a:ea typeface="+mn-ea"/>
        <a:cs typeface="+mn-cs"/>
      </a:defRPr>
    </a:lvl6pPr>
    <a:lvl7pPr marL="2949763" algn="l" defTabSz="983254" rtl="0" eaLnBrk="1" latinLnBrk="0" hangingPunct="1">
      <a:defRPr sz="1900" kern="1200">
        <a:solidFill>
          <a:schemeClr val="tx1"/>
        </a:solidFill>
        <a:latin typeface="+mn-lt"/>
        <a:ea typeface="+mn-ea"/>
        <a:cs typeface="+mn-cs"/>
      </a:defRPr>
    </a:lvl7pPr>
    <a:lvl8pPr marL="3441390" algn="l" defTabSz="983254" rtl="0" eaLnBrk="1" latinLnBrk="0" hangingPunct="1">
      <a:defRPr sz="1900" kern="1200">
        <a:solidFill>
          <a:schemeClr val="tx1"/>
        </a:solidFill>
        <a:latin typeface="+mn-lt"/>
        <a:ea typeface="+mn-ea"/>
        <a:cs typeface="+mn-cs"/>
      </a:defRPr>
    </a:lvl8pPr>
    <a:lvl9pPr marL="3933017" algn="l" defTabSz="983254" rtl="0" eaLnBrk="1" latinLnBrk="0"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3" d="100"/>
          <a:sy n="63" d="100"/>
        </p:scale>
        <p:origin x="-1338" y="-108"/>
      </p:cViewPr>
      <p:guideLst>
        <p:guide orient="horz" pos="2382"/>
        <p:guide pos="329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7E1FB0-289C-4249-A59C-CCC6B50A1DEF}" type="datetimeFigureOut">
              <a:rPr lang="it-IT" smtClean="0"/>
              <a:t>12/05/2015</a:t>
            </a:fld>
            <a:endParaRPr lang="it-IT"/>
          </a:p>
        </p:txBody>
      </p:sp>
      <p:sp>
        <p:nvSpPr>
          <p:cNvPr id="4" name="Segnaposto immagine diapositiva 3"/>
          <p:cNvSpPr>
            <a:spLocks noGrp="1" noRot="1" noChangeAspect="1"/>
          </p:cNvSpPr>
          <p:nvPr>
            <p:ph type="sldImg" idx="2"/>
          </p:nvPr>
        </p:nvSpPr>
        <p:spPr>
          <a:xfrm>
            <a:off x="1055688" y="685800"/>
            <a:ext cx="4746625"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3B9297-866E-4376-874B-CBD62E2B4222}" type="slidenum">
              <a:rPr lang="it-IT" smtClean="0"/>
              <a:t>‹N›</a:t>
            </a:fld>
            <a:endParaRPr lang="it-IT"/>
          </a:p>
        </p:txBody>
      </p:sp>
    </p:spTree>
    <p:extLst>
      <p:ext uri="{BB962C8B-B14F-4D97-AF65-F5344CB8AC3E}">
        <p14:creationId xmlns:p14="http://schemas.microsoft.com/office/powerpoint/2010/main" val="1488187076"/>
      </p:ext>
    </p:extLst>
  </p:cSld>
  <p:clrMap bg1="lt1" tx1="dk1" bg2="lt2" tx2="dk2" accent1="accent1" accent2="accent2" accent3="accent3" accent4="accent4" accent5="accent5" accent6="accent6" hlink="hlink" folHlink="folHlink"/>
  <p:notesStyle>
    <a:lvl1pPr marL="0" algn="l" defTabSz="983254" rtl="0" eaLnBrk="1" latinLnBrk="0" hangingPunct="1">
      <a:defRPr sz="1300" kern="1200">
        <a:solidFill>
          <a:schemeClr val="tx1"/>
        </a:solidFill>
        <a:latin typeface="+mn-lt"/>
        <a:ea typeface="+mn-ea"/>
        <a:cs typeface="+mn-cs"/>
      </a:defRPr>
    </a:lvl1pPr>
    <a:lvl2pPr marL="491627" algn="l" defTabSz="983254" rtl="0" eaLnBrk="1" latinLnBrk="0" hangingPunct="1">
      <a:defRPr sz="1300" kern="1200">
        <a:solidFill>
          <a:schemeClr val="tx1"/>
        </a:solidFill>
        <a:latin typeface="+mn-lt"/>
        <a:ea typeface="+mn-ea"/>
        <a:cs typeface="+mn-cs"/>
      </a:defRPr>
    </a:lvl2pPr>
    <a:lvl3pPr marL="983254" algn="l" defTabSz="983254" rtl="0" eaLnBrk="1" latinLnBrk="0" hangingPunct="1">
      <a:defRPr sz="1300" kern="1200">
        <a:solidFill>
          <a:schemeClr val="tx1"/>
        </a:solidFill>
        <a:latin typeface="+mn-lt"/>
        <a:ea typeface="+mn-ea"/>
        <a:cs typeface="+mn-cs"/>
      </a:defRPr>
    </a:lvl3pPr>
    <a:lvl4pPr marL="1474881" algn="l" defTabSz="983254" rtl="0" eaLnBrk="1" latinLnBrk="0" hangingPunct="1">
      <a:defRPr sz="1300" kern="1200">
        <a:solidFill>
          <a:schemeClr val="tx1"/>
        </a:solidFill>
        <a:latin typeface="+mn-lt"/>
        <a:ea typeface="+mn-ea"/>
        <a:cs typeface="+mn-cs"/>
      </a:defRPr>
    </a:lvl4pPr>
    <a:lvl5pPr marL="1966509" algn="l" defTabSz="983254" rtl="0" eaLnBrk="1" latinLnBrk="0" hangingPunct="1">
      <a:defRPr sz="1300" kern="1200">
        <a:solidFill>
          <a:schemeClr val="tx1"/>
        </a:solidFill>
        <a:latin typeface="+mn-lt"/>
        <a:ea typeface="+mn-ea"/>
        <a:cs typeface="+mn-cs"/>
      </a:defRPr>
    </a:lvl5pPr>
    <a:lvl6pPr marL="2458136" algn="l" defTabSz="983254" rtl="0" eaLnBrk="1" latinLnBrk="0" hangingPunct="1">
      <a:defRPr sz="1300" kern="1200">
        <a:solidFill>
          <a:schemeClr val="tx1"/>
        </a:solidFill>
        <a:latin typeface="+mn-lt"/>
        <a:ea typeface="+mn-ea"/>
        <a:cs typeface="+mn-cs"/>
      </a:defRPr>
    </a:lvl6pPr>
    <a:lvl7pPr marL="2949763" algn="l" defTabSz="983254" rtl="0" eaLnBrk="1" latinLnBrk="0" hangingPunct="1">
      <a:defRPr sz="1300" kern="1200">
        <a:solidFill>
          <a:schemeClr val="tx1"/>
        </a:solidFill>
        <a:latin typeface="+mn-lt"/>
        <a:ea typeface="+mn-ea"/>
        <a:cs typeface="+mn-cs"/>
      </a:defRPr>
    </a:lvl7pPr>
    <a:lvl8pPr marL="3441390" algn="l" defTabSz="983254" rtl="0" eaLnBrk="1" latinLnBrk="0" hangingPunct="1">
      <a:defRPr sz="1300" kern="1200">
        <a:solidFill>
          <a:schemeClr val="tx1"/>
        </a:solidFill>
        <a:latin typeface="+mn-lt"/>
        <a:ea typeface="+mn-ea"/>
        <a:cs typeface="+mn-cs"/>
      </a:defRPr>
    </a:lvl8pPr>
    <a:lvl9pPr marL="3933017" algn="l" defTabSz="983254"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784980" y="2348896"/>
            <a:ext cx="8896431" cy="1620771"/>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569959" y="4284716"/>
            <a:ext cx="7326472" cy="1932323"/>
          </a:xfrm>
        </p:spPr>
        <p:txBody>
          <a:bodyPr/>
          <a:lstStyle>
            <a:lvl1pPr marL="0" indent="0" algn="ctr">
              <a:buNone/>
              <a:defRPr>
                <a:solidFill>
                  <a:schemeClr val="tx1">
                    <a:tint val="75000"/>
                  </a:schemeClr>
                </a:solidFill>
              </a:defRPr>
            </a:lvl1pPr>
            <a:lvl2pPr marL="491627" indent="0" algn="ctr">
              <a:buNone/>
              <a:defRPr>
                <a:solidFill>
                  <a:schemeClr val="tx1">
                    <a:tint val="75000"/>
                  </a:schemeClr>
                </a:solidFill>
              </a:defRPr>
            </a:lvl2pPr>
            <a:lvl3pPr marL="983254" indent="0" algn="ctr">
              <a:buNone/>
              <a:defRPr>
                <a:solidFill>
                  <a:schemeClr val="tx1">
                    <a:tint val="75000"/>
                  </a:schemeClr>
                </a:solidFill>
              </a:defRPr>
            </a:lvl3pPr>
            <a:lvl4pPr marL="1474881" indent="0" algn="ctr">
              <a:buNone/>
              <a:defRPr>
                <a:solidFill>
                  <a:schemeClr val="tx1">
                    <a:tint val="75000"/>
                  </a:schemeClr>
                </a:solidFill>
              </a:defRPr>
            </a:lvl4pPr>
            <a:lvl5pPr marL="1966509" indent="0" algn="ctr">
              <a:buNone/>
              <a:defRPr>
                <a:solidFill>
                  <a:schemeClr val="tx1">
                    <a:tint val="75000"/>
                  </a:schemeClr>
                </a:solidFill>
              </a:defRPr>
            </a:lvl5pPr>
            <a:lvl6pPr marL="2458136" indent="0" algn="ctr">
              <a:buNone/>
              <a:defRPr>
                <a:solidFill>
                  <a:schemeClr val="tx1">
                    <a:tint val="75000"/>
                  </a:schemeClr>
                </a:solidFill>
              </a:defRPr>
            </a:lvl6pPr>
            <a:lvl7pPr marL="2949763" indent="0" algn="ctr">
              <a:buNone/>
              <a:defRPr>
                <a:solidFill>
                  <a:schemeClr val="tx1">
                    <a:tint val="75000"/>
                  </a:schemeClr>
                </a:solidFill>
              </a:defRPr>
            </a:lvl7pPr>
            <a:lvl8pPr marL="3441390" indent="0" algn="ctr">
              <a:buNone/>
              <a:defRPr>
                <a:solidFill>
                  <a:schemeClr val="tx1">
                    <a:tint val="75000"/>
                  </a:schemeClr>
                </a:solidFill>
              </a:defRPr>
            </a:lvl8pPr>
            <a:lvl9pPr marL="3933017"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1945216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4145530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588131" y="302805"/>
            <a:ext cx="2354937" cy="645157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23321" y="302805"/>
            <a:ext cx="6890371" cy="645157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3219229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ight Triangle 6"/>
          <p:cNvSpPr/>
          <p:nvPr/>
        </p:nvSpPr>
        <p:spPr>
          <a:xfrm>
            <a:off x="5" y="2919489"/>
            <a:ext cx="4088433" cy="4641775"/>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8" name="Freeform 7"/>
          <p:cNvSpPr/>
          <p:nvPr/>
        </p:nvSpPr>
        <p:spPr>
          <a:xfrm>
            <a:off x="-2723" y="-1018"/>
            <a:ext cx="10469112" cy="756228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2" name="Title 1"/>
          <p:cNvSpPr>
            <a:spLocks noGrp="1"/>
          </p:cNvSpPr>
          <p:nvPr>
            <p:ph type="ctrTitle"/>
          </p:nvPr>
        </p:nvSpPr>
        <p:spPr>
          <a:xfrm rot="19140000">
            <a:off x="935283" y="1907850"/>
            <a:ext cx="6465517" cy="1327803"/>
          </a:xfrm>
        </p:spPr>
        <p:txBody>
          <a:bodyPr bIns="9833" anchor="b"/>
          <a:lstStyle>
            <a:lvl1pPr>
              <a:defRPr sz="3400"/>
            </a:lvl1pPr>
          </a:lstStyle>
          <a:p>
            <a:r>
              <a:rPr lang="it-IT" smtClean="0"/>
              <a:t>Fare clic per modificare lo stile del titolo</a:t>
            </a:r>
            <a:endParaRPr lang="en-US" dirty="0"/>
          </a:p>
        </p:txBody>
      </p:sp>
      <p:sp>
        <p:nvSpPr>
          <p:cNvPr id="3" name="Subtitle 2"/>
          <p:cNvSpPr>
            <a:spLocks noGrp="1"/>
          </p:cNvSpPr>
          <p:nvPr>
            <p:ph type="subTitle" idx="1"/>
          </p:nvPr>
        </p:nvSpPr>
        <p:spPr>
          <a:xfrm rot="19140000">
            <a:off x="1387598" y="2724310"/>
            <a:ext cx="7452758" cy="363024"/>
          </a:xfrm>
        </p:spPr>
        <p:txBody>
          <a:bodyPr tIns="9833">
            <a:normAutofit/>
          </a:bodyPr>
          <a:lstStyle>
            <a:lvl1pPr marL="0" indent="0" algn="l">
              <a:buNone/>
              <a:defRPr kumimoji="0" lang="en-US" sz="1500" b="0" i="0" u="none" strike="noStrike" kern="1200" cap="all" spc="430" normalizeH="0" baseline="0" noProof="0" dirty="0" smtClean="0">
                <a:ln>
                  <a:noFill/>
                </a:ln>
                <a:solidFill>
                  <a:schemeClr val="tx1"/>
                </a:solidFill>
                <a:effectLst/>
                <a:uLnTx/>
                <a:uFillTx/>
                <a:latin typeface="+mn-lt"/>
                <a:ea typeface="+mj-ea"/>
                <a:cs typeface="Tunga" pitchFamily="2"/>
              </a:defRPr>
            </a:lvl1pPr>
            <a:lvl2pPr marL="491627" indent="0" algn="ctr">
              <a:buNone/>
              <a:defRPr>
                <a:solidFill>
                  <a:schemeClr val="tx1">
                    <a:tint val="75000"/>
                  </a:schemeClr>
                </a:solidFill>
              </a:defRPr>
            </a:lvl2pPr>
            <a:lvl3pPr marL="983254" indent="0" algn="ctr">
              <a:buNone/>
              <a:defRPr>
                <a:solidFill>
                  <a:schemeClr val="tx1">
                    <a:tint val="75000"/>
                  </a:schemeClr>
                </a:solidFill>
              </a:defRPr>
            </a:lvl3pPr>
            <a:lvl4pPr marL="1474881" indent="0" algn="ctr">
              <a:buNone/>
              <a:defRPr>
                <a:solidFill>
                  <a:schemeClr val="tx1">
                    <a:tint val="75000"/>
                  </a:schemeClr>
                </a:solidFill>
              </a:defRPr>
            </a:lvl4pPr>
            <a:lvl5pPr marL="1966509" indent="0" algn="ctr">
              <a:buNone/>
              <a:defRPr>
                <a:solidFill>
                  <a:schemeClr val="tx1">
                    <a:tint val="75000"/>
                  </a:schemeClr>
                </a:solidFill>
              </a:defRPr>
            </a:lvl5pPr>
            <a:lvl6pPr marL="2458136" indent="0" algn="ctr">
              <a:buNone/>
              <a:defRPr>
                <a:solidFill>
                  <a:schemeClr val="tx1">
                    <a:tint val="75000"/>
                  </a:schemeClr>
                </a:solidFill>
              </a:defRPr>
            </a:lvl6pPr>
            <a:lvl7pPr marL="2949763" indent="0" algn="ctr">
              <a:buNone/>
              <a:defRPr>
                <a:solidFill>
                  <a:schemeClr val="tx1">
                    <a:tint val="75000"/>
                  </a:schemeClr>
                </a:solidFill>
              </a:defRPr>
            </a:lvl7pPr>
            <a:lvl8pPr marL="3441390" indent="0" algn="ctr">
              <a:buNone/>
              <a:defRPr>
                <a:solidFill>
                  <a:schemeClr val="tx1">
                    <a:tint val="75000"/>
                  </a:schemeClr>
                </a:solidFill>
              </a:defRPr>
            </a:lvl8pPr>
            <a:lvl9pPr marL="3933017" indent="0" algn="ctr">
              <a:buNone/>
              <a:defRPr>
                <a:solidFill>
                  <a:schemeClr val="tx1">
                    <a:tint val="75000"/>
                  </a:schemeClr>
                </a:solidFill>
              </a:defRPr>
            </a:lvl9pPr>
          </a:lstStyle>
          <a:p>
            <a:pPr marL="0" marR="0" lvl="0" indent="0" algn="l" defTabSz="983254"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8" name="Freeform 7"/>
          <p:cNvSpPr/>
          <p:nvPr/>
        </p:nvSpPr>
        <p:spPr>
          <a:xfrm>
            <a:off x="-2723" y="-1018"/>
            <a:ext cx="10469112" cy="756228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7" name="Right Triangle 6"/>
          <p:cNvSpPr/>
          <p:nvPr/>
        </p:nvSpPr>
        <p:spPr>
          <a:xfrm>
            <a:off x="5" y="2919489"/>
            <a:ext cx="4088433" cy="4641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2" name="Title 1"/>
          <p:cNvSpPr>
            <a:spLocks noGrp="1"/>
          </p:cNvSpPr>
          <p:nvPr>
            <p:ph type="title"/>
          </p:nvPr>
        </p:nvSpPr>
        <p:spPr>
          <a:xfrm rot="19140000">
            <a:off x="937900" y="1903807"/>
            <a:ext cx="6468229" cy="1331336"/>
          </a:xfrm>
        </p:spPr>
        <p:txBody>
          <a:bodyPr bIns="9833" anchor="b"/>
          <a:lstStyle>
            <a:lvl1pPr algn="l">
              <a:defRPr kumimoji="0" lang="en-US" sz="34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83254"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Text Placeholder 2"/>
          <p:cNvSpPr>
            <a:spLocks noGrp="1"/>
          </p:cNvSpPr>
          <p:nvPr>
            <p:ph type="body" idx="1"/>
          </p:nvPr>
        </p:nvSpPr>
        <p:spPr>
          <a:xfrm rot="19140000">
            <a:off x="1392031" y="2721419"/>
            <a:ext cx="7452068" cy="362941"/>
          </a:xfrm>
        </p:spPr>
        <p:txBody>
          <a:bodyPr anchor="t">
            <a:normAutofit/>
          </a:bodyPr>
          <a:lstStyle>
            <a:lvl1pPr marL="0" indent="0">
              <a:buNone/>
              <a:defRPr kumimoji="0" lang="en-US" sz="1500" b="0" i="0" u="none" strike="noStrike" kern="1200" cap="all" spc="430" normalizeH="0" baseline="0" noProof="0" dirty="0" smtClean="0">
                <a:ln>
                  <a:noFill/>
                </a:ln>
                <a:solidFill>
                  <a:schemeClr val="tx1"/>
                </a:solidFill>
                <a:effectLst/>
                <a:uLnTx/>
                <a:uFillTx/>
                <a:latin typeface="+mn-lt"/>
                <a:ea typeface="+mj-ea"/>
                <a:cs typeface="Tunga" pitchFamily="2"/>
              </a:defRPr>
            </a:lvl1pPr>
            <a:lvl2pPr marL="491627" indent="0">
              <a:buNone/>
              <a:defRPr sz="1900">
                <a:solidFill>
                  <a:schemeClr val="tx1">
                    <a:tint val="75000"/>
                  </a:schemeClr>
                </a:solidFill>
              </a:defRPr>
            </a:lvl2pPr>
            <a:lvl3pPr marL="983254" indent="0">
              <a:buNone/>
              <a:defRPr sz="1700">
                <a:solidFill>
                  <a:schemeClr val="tx1">
                    <a:tint val="75000"/>
                  </a:schemeClr>
                </a:solidFill>
              </a:defRPr>
            </a:lvl3pPr>
            <a:lvl4pPr marL="1474881" indent="0">
              <a:buNone/>
              <a:defRPr sz="1500">
                <a:solidFill>
                  <a:schemeClr val="tx1">
                    <a:tint val="75000"/>
                  </a:schemeClr>
                </a:solidFill>
              </a:defRPr>
            </a:lvl4pPr>
            <a:lvl5pPr marL="1966509" indent="0">
              <a:buNone/>
              <a:defRPr sz="1500">
                <a:solidFill>
                  <a:schemeClr val="tx1">
                    <a:tint val="75000"/>
                  </a:schemeClr>
                </a:solidFill>
              </a:defRPr>
            </a:lvl5pPr>
            <a:lvl6pPr marL="2458136" indent="0">
              <a:buNone/>
              <a:defRPr sz="1500">
                <a:solidFill>
                  <a:schemeClr val="tx1">
                    <a:tint val="75000"/>
                  </a:schemeClr>
                </a:solidFill>
              </a:defRPr>
            </a:lvl6pPr>
            <a:lvl7pPr marL="2949763" indent="0">
              <a:buNone/>
              <a:defRPr sz="1500">
                <a:solidFill>
                  <a:schemeClr val="tx1">
                    <a:tint val="75000"/>
                  </a:schemeClr>
                </a:solidFill>
              </a:defRPr>
            </a:lvl7pPr>
            <a:lvl8pPr marL="3441390" indent="0">
              <a:buNone/>
              <a:defRPr sz="1500">
                <a:solidFill>
                  <a:schemeClr val="tx1">
                    <a:tint val="75000"/>
                  </a:schemeClr>
                </a:solidFill>
              </a:defRPr>
            </a:lvl8pPr>
            <a:lvl9pPr marL="3933017" indent="0">
              <a:buNone/>
              <a:defRPr sz="1500">
                <a:solidFill>
                  <a:schemeClr val="tx1">
                    <a:tint val="75000"/>
                  </a:schemeClr>
                </a:solidFill>
              </a:defRPr>
            </a:lvl9pPr>
          </a:lstStyle>
          <a:p>
            <a:pPr marL="0" marR="0" lvl="0" indent="0" algn="l" defTabSz="983254"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4" name="Date Placeholder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41975" y="1209802"/>
            <a:ext cx="3663236" cy="4093164"/>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379723" y="1209802"/>
            <a:ext cx="3663236" cy="4093164"/>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1AB9B0-C10A-4F1D-A5C3-5CA4B10FE6F4}" type="slidenum">
              <a:rPr lang="it-IT" smtClean="0"/>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941975" y="1209802"/>
            <a:ext cx="3663236" cy="604901"/>
          </a:xfrm>
        </p:spPr>
        <p:txBody>
          <a:bodyPr anchor="b">
            <a:normAutofit/>
          </a:bodyPr>
          <a:lstStyle>
            <a:lvl1pPr marL="0" indent="0">
              <a:buNone/>
              <a:defRPr lang="en-US" sz="1500" b="0" kern="1200" cap="all" spc="430" baseline="0" dirty="0" smtClean="0">
                <a:solidFill>
                  <a:schemeClr val="tx1"/>
                </a:solidFill>
                <a:latin typeface="+mn-lt"/>
                <a:ea typeface="+mj-ea"/>
                <a:cs typeface="Tunga" pitchFamily="2"/>
              </a:defRPr>
            </a:lvl1pPr>
            <a:lvl2pPr marL="491627" indent="0">
              <a:buNone/>
              <a:defRPr sz="2200" b="1"/>
            </a:lvl2pPr>
            <a:lvl3pPr marL="983254" indent="0">
              <a:buNone/>
              <a:defRPr sz="1900" b="1"/>
            </a:lvl3pPr>
            <a:lvl4pPr marL="1474881" indent="0">
              <a:buNone/>
              <a:defRPr sz="1700" b="1"/>
            </a:lvl4pPr>
            <a:lvl5pPr marL="1966509" indent="0">
              <a:buNone/>
              <a:defRPr sz="1700" b="1"/>
            </a:lvl5pPr>
            <a:lvl6pPr marL="2458136" indent="0">
              <a:buNone/>
              <a:defRPr sz="1700" b="1"/>
            </a:lvl6pPr>
            <a:lvl7pPr marL="2949763" indent="0">
              <a:buNone/>
              <a:defRPr sz="1700" b="1"/>
            </a:lvl7pPr>
            <a:lvl8pPr marL="3441390" indent="0">
              <a:buNone/>
              <a:defRPr sz="1700" b="1"/>
            </a:lvl8pPr>
            <a:lvl9pPr marL="3933017" indent="0">
              <a:buNone/>
              <a:defRPr sz="1700" b="1"/>
            </a:lvl9pPr>
          </a:lstStyle>
          <a:p>
            <a:pPr marL="0" lvl="0" indent="0" algn="l" defTabSz="983254"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4" name="Content Placeholder 3"/>
          <p:cNvSpPr>
            <a:spLocks noGrp="1"/>
          </p:cNvSpPr>
          <p:nvPr>
            <p:ph sz="half" idx="2"/>
          </p:nvPr>
        </p:nvSpPr>
        <p:spPr>
          <a:xfrm>
            <a:off x="937615" y="1876366"/>
            <a:ext cx="3663236" cy="3427773"/>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379723" y="1209802"/>
            <a:ext cx="3663236" cy="604901"/>
          </a:xfrm>
        </p:spPr>
        <p:txBody>
          <a:bodyPr anchor="b">
            <a:normAutofit/>
          </a:bodyPr>
          <a:lstStyle>
            <a:lvl1pPr marL="0" indent="0">
              <a:buNone/>
              <a:defRPr lang="en-US" sz="1500" b="0" kern="1200" cap="all" spc="430" baseline="0" dirty="0" smtClean="0">
                <a:solidFill>
                  <a:schemeClr val="tx1"/>
                </a:solidFill>
                <a:latin typeface="+mn-lt"/>
                <a:ea typeface="+mj-ea"/>
                <a:cs typeface="Tunga" pitchFamily="2"/>
              </a:defRPr>
            </a:lvl1pPr>
            <a:lvl2pPr marL="491627" indent="0">
              <a:buNone/>
              <a:defRPr sz="2200" b="1"/>
            </a:lvl2pPr>
            <a:lvl3pPr marL="983254" indent="0">
              <a:buNone/>
              <a:defRPr sz="1900" b="1"/>
            </a:lvl3pPr>
            <a:lvl4pPr marL="1474881" indent="0">
              <a:buNone/>
              <a:defRPr sz="1700" b="1"/>
            </a:lvl4pPr>
            <a:lvl5pPr marL="1966509" indent="0">
              <a:buNone/>
              <a:defRPr sz="1700" b="1"/>
            </a:lvl5pPr>
            <a:lvl6pPr marL="2458136" indent="0">
              <a:buNone/>
              <a:defRPr sz="1700" b="1"/>
            </a:lvl6pPr>
            <a:lvl7pPr marL="2949763" indent="0">
              <a:buNone/>
              <a:defRPr sz="1700" b="1"/>
            </a:lvl7pPr>
            <a:lvl8pPr marL="3441390" indent="0">
              <a:buNone/>
              <a:defRPr sz="1700" b="1"/>
            </a:lvl8pPr>
            <a:lvl9pPr marL="3933017" indent="0">
              <a:buNone/>
              <a:defRPr sz="1700" b="1"/>
            </a:lvl9pPr>
          </a:lstStyle>
          <a:p>
            <a:pPr marL="0" lvl="0" indent="0" algn="l" defTabSz="983254"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6" name="Content Placeholder 5"/>
          <p:cNvSpPr>
            <a:spLocks noGrp="1"/>
          </p:cNvSpPr>
          <p:nvPr>
            <p:ph sz="quarter" idx="4"/>
          </p:nvPr>
        </p:nvSpPr>
        <p:spPr>
          <a:xfrm>
            <a:off x="5379723" y="1876366"/>
            <a:ext cx="3663236" cy="3427773"/>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5665B1EB-E814-41A8-80E5-7DDEF7A7DA4C}" type="datetimeFigureOut">
              <a:rPr lang="it-IT" smtClean="0"/>
              <a:t>12/05/2015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5665B1EB-E814-41A8-80E5-7DDEF7A7DA4C}" type="datetimeFigureOut">
              <a:rPr lang="it-IT" smtClean="0"/>
              <a:t>12/05/2015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65B1EB-E814-41A8-80E5-7DDEF7A7DA4C}" type="datetimeFigureOut">
              <a:rPr lang="it-IT" smtClean="0"/>
              <a:t>12/05/2015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Right Triangle 16"/>
          <p:cNvSpPr/>
          <p:nvPr/>
        </p:nvSpPr>
        <p:spPr>
          <a:xfrm>
            <a:off x="5" y="2919489"/>
            <a:ext cx="4088433" cy="4641775"/>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18" name="Right Triangle 17"/>
          <p:cNvSpPr/>
          <p:nvPr/>
        </p:nvSpPr>
        <p:spPr>
          <a:xfrm rot="5400000">
            <a:off x="640328" y="-640326"/>
            <a:ext cx="7561263" cy="8841921"/>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marL="0" algn="ctr" defTabSz="983254" rtl="0" eaLnBrk="1" latinLnBrk="0" hangingPunct="1"/>
            <a:endParaRPr lang="en-US" sz="1900" kern="1200">
              <a:solidFill>
                <a:schemeClr val="lt1"/>
              </a:solidFill>
              <a:latin typeface="+mn-lt"/>
              <a:ea typeface="+mn-ea"/>
              <a:cs typeface="+mn-cs"/>
            </a:endParaRPr>
          </a:p>
        </p:txBody>
      </p:sp>
      <p:sp>
        <p:nvSpPr>
          <p:cNvPr id="2" name="Title 1"/>
          <p:cNvSpPr>
            <a:spLocks noGrp="1"/>
          </p:cNvSpPr>
          <p:nvPr>
            <p:ph type="title"/>
          </p:nvPr>
        </p:nvSpPr>
        <p:spPr>
          <a:xfrm rot="19140000">
            <a:off x="898445" y="1737730"/>
            <a:ext cx="5965841" cy="1201144"/>
          </a:xfrm>
        </p:spPr>
        <p:txBody>
          <a:bodyPr bIns="0" anchor="b"/>
          <a:lstStyle>
            <a:lvl1pPr algn="l">
              <a:defRPr kumimoji="0" lang="en-US" sz="30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83254"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Content Placeholder 2"/>
          <p:cNvSpPr>
            <a:spLocks noGrp="1"/>
          </p:cNvSpPr>
          <p:nvPr>
            <p:ph idx="1"/>
          </p:nvPr>
        </p:nvSpPr>
        <p:spPr>
          <a:xfrm>
            <a:off x="5436426" y="2887473"/>
            <a:ext cx="4358453" cy="3665623"/>
          </a:xfrm>
        </p:spPr>
        <p:txBody>
          <a:bodyPr/>
          <a:lstStyle>
            <a:lvl1pPr>
              <a:defRPr sz="34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rot="19140000">
            <a:off x="1485662" y="2484462"/>
            <a:ext cx="6632788" cy="687233"/>
          </a:xfrm>
        </p:spPr>
        <p:txBody>
          <a:bodyPr>
            <a:normAutofit/>
          </a:bodyPr>
          <a:lstStyle>
            <a:lvl1pPr marL="0" indent="0">
              <a:buNone/>
              <a:defRPr lang="en-US" sz="1500" b="1" kern="1200" dirty="0" smtClean="0">
                <a:solidFill>
                  <a:srgbClr val="FFFFFF"/>
                </a:solidFill>
                <a:latin typeface="+mn-lt"/>
                <a:ea typeface="+mn-ea"/>
                <a:cs typeface="+mn-cs"/>
              </a:defRPr>
            </a:lvl1pPr>
            <a:lvl2pPr marL="491627" indent="0">
              <a:buNone/>
              <a:defRPr sz="1300"/>
            </a:lvl2pPr>
            <a:lvl3pPr marL="983254" indent="0">
              <a:buNone/>
              <a:defRPr sz="1100"/>
            </a:lvl3pPr>
            <a:lvl4pPr marL="1474881" indent="0">
              <a:buNone/>
              <a:defRPr sz="1000"/>
            </a:lvl4pPr>
            <a:lvl5pPr marL="1966509" indent="0">
              <a:buNone/>
              <a:defRPr sz="1000"/>
            </a:lvl5pPr>
            <a:lvl6pPr marL="2458136" indent="0">
              <a:buNone/>
              <a:defRPr sz="1000"/>
            </a:lvl6pPr>
            <a:lvl7pPr marL="2949763" indent="0">
              <a:buNone/>
              <a:defRPr sz="1000"/>
            </a:lvl7pPr>
            <a:lvl8pPr marL="3441390" indent="0">
              <a:buNone/>
              <a:defRPr sz="1000"/>
            </a:lvl8pPr>
            <a:lvl9pPr marL="3933017" indent="0">
              <a:buNone/>
              <a:defRPr sz="1000"/>
            </a:lvl9pPr>
          </a:lstStyle>
          <a:p>
            <a:pPr marL="0" marR="0" lvl="0" indent="0" algn="l" defTabSz="983254" rtl="0" eaLnBrk="1" fontAlgn="auto" latinLnBrk="0" hangingPunct="1">
              <a:lnSpc>
                <a:spcPct val="100000"/>
              </a:lnSpc>
              <a:spcBef>
                <a:spcPts val="323"/>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5" name="Date Placeholder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E1AB9B0-C10A-4F1D-A5C3-5CA4B10FE6F4}"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16749860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322233" y="0"/>
            <a:ext cx="8144159" cy="7561263"/>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96651" anchor="ctr"/>
          <a:lstStyle>
            <a:lvl1pPr algn="r">
              <a:defRPr/>
            </a:lvl1pPr>
          </a:lstStyle>
          <a:p>
            <a:r>
              <a:rPr lang="it-IT" smtClean="0"/>
              <a:t>Fare clic sull'icona per inserire un'immagine</a:t>
            </a:r>
            <a:endParaRPr lang="en-US" dirty="0"/>
          </a:p>
        </p:txBody>
      </p:sp>
      <p:sp>
        <p:nvSpPr>
          <p:cNvPr id="9" name="Right Triangle 8"/>
          <p:cNvSpPr/>
          <p:nvPr/>
        </p:nvSpPr>
        <p:spPr>
          <a:xfrm>
            <a:off x="5" y="2919489"/>
            <a:ext cx="4088433" cy="4641775"/>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10" name="Freeform 9"/>
          <p:cNvSpPr/>
          <p:nvPr/>
        </p:nvSpPr>
        <p:spPr>
          <a:xfrm>
            <a:off x="5" y="5565931"/>
            <a:ext cx="4088433" cy="1995333"/>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2" name="Title 1"/>
          <p:cNvSpPr>
            <a:spLocks noGrp="1"/>
          </p:cNvSpPr>
          <p:nvPr>
            <p:ph type="title"/>
          </p:nvPr>
        </p:nvSpPr>
        <p:spPr>
          <a:xfrm rot="19140000">
            <a:off x="768264" y="1893625"/>
            <a:ext cx="6279833" cy="956397"/>
          </a:xfrm>
        </p:spPr>
        <p:txBody>
          <a:bodyPr anchor="b"/>
          <a:lstStyle>
            <a:lvl1pPr algn="l">
              <a:defRPr sz="3000" b="0">
                <a:latin typeface="+mj-lt"/>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rot="19140000">
            <a:off x="1308849" y="2404136"/>
            <a:ext cx="6978215" cy="816616"/>
          </a:xfrm>
        </p:spPr>
        <p:txBody>
          <a:bodyPr/>
          <a:lstStyle>
            <a:lvl1pPr marL="0" indent="0">
              <a:buNone/>
              <a:defRPr sz="1500">
                <a:solidFill>
                  <a:schemeClr val="tx2"/>
                </a:solidFill>
              </a:defRPr>
            </a:lvl1pPr>
            <a:lvl2pPr marL="491627" indent="0">
              <a:buNone/>
              <a:defRPr sz="1300"/>
            </a:lvl2pPr>
            <a:lvl3pPr marL="983254" indent="0">
              <a:buNone/>
              <a:defRPr sz="1100"/>
            </a:lvl3pPr>
            <a:lvl4pPr marL="1474881" indent="0">
              <a:buNone/>
              <a:defRPr sz="1000"/>
            </a:lvl4pPr>
            <a:lvl5pPr marL="1966509" indent="0">
              <a:buNone/>
              <a:defRPr sz="1000"/>
            </a:lvl5pPr>
            <a:lvl6pPr marL="2458136" indent="0">
              <a:buNone/>
              <a:defRPr sz="1000"/>
            </a:lvl6pPr>
            <a:lvl7pPr marL="2949763" indent="0">
              <a:buNone/>
              <a:defRPr sz="1000"/>
            </a:lvl7pPr>
            <a:lvl8pPr marL="3441390" indent="0">
              <a:buNone/>
              <a:defRPr sz="1000"/>
            </a:lvl8pPr>
            <a:lvl9pPr marL="3933017"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88131" y="302803"/>
            <a:ext cx="2354937" cy="515811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523321" y="302803"/>
            <a:ext cx="6890371" cy="515811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1AB9B0-C10A-4F1D-A5C3-5CA4B10FE6F4}"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26773" y="4858813"/>
            <a:ext cx="8896431" cy="1501752"/>
          </a:xfrm>
        </p:spPr>
        <p:txBody>
          <a:bodyPr anchor="t"/>
          <a:lstStyle>
            <a:lvl1pPr algn="l">
              <a:defRPr sz="43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826773" y="3204786"/>
            <a:ext cx="8896431" cy="1654026"/>
          </a:xfrm>
        </p:spPr>
        <p:txBody>
          <a:bodyPr anchor="b"/>
          <a:lstStyle>
            <a:lvl1pPr marL="0" indent="0">
              <a:buNone/>
              <a:defRPr sz="2200">
                <a:solidFill>
                  <a:schemeClr val="tx1">
                    <a:tint val="75000"/>
                  </a:schemeClr>
                </a:solidFill>
              </a:defRPr>
            </a:lvl1pPr>
            <a:lvl2pPr marL="491627" indent="0">
              <a:buNone/>
              <a:defRPr sz="1900">
                <a:solidFill>
                  <a:schemeClr val="tx1">
                    <a:tint val="75000"/>
                  </a:schemeClr>
                </a:solidFill>
              </a:defRPr>
            </a:lvl2pPr>
            <a:lvl3pPr marL="983254" indent="0">
              <a:buNone/>
              <a:defRPr sz="1700">
                <a:solidFill>
                  <a:schemeClr val="tx1">
                    <a:tint val="75000"/>
                  </a:schemeClr>
                </a:solidFill>
              </a:defRPr>
            </a:lvl3pPr>
            <a:lvl4pPr marL="1474881" indent="0">
              <a:buNone/>
              <a:defRPr sz="1500">
                <a:solidFill>
                  <a:schemeClr val="tx1">
                    <a:tint val="75000"/>
                  </a:schemeClr>
                </a:solidFill>
              </a:defRPr>
            </a:lvl4pPr>
            <a:lvl5pPr marL="1966509" indent="0">
              <a:buNone/>
              <a:defRPr sz="1500">
                <a:solidFill>
                  <a:schemeClr val="tx1">
                    <a:tint val="75000"/>
                  </a:schemeClr>
                </a:solidFill>
              </a:defRPr>
            </a:lvl5pPr>
            <a:lvl6pPr marL="2458136" indent="0">
              <a:buNone/>
              <a:defRPr sz="1500">
                <a:solidFill>
                  <a:schemeClr val="tx1">
                    <a:tint val="75000"/>
                  </a:schemeClr>
                </a:solidFill>
              </a:defRPr>
            </a:lvl6pPr>
            <a:lvl7pPr marL="2949763" indent="0">
              <a:buNone/>
              <a:defRPr sz="1500">
                <a:solidFill>
                  <a:schemeClr val="tx1">
                    <a:tint val="75000"/>
                  </a:schemeClr>
                </a:solidFill>
              </a:defRPr>
            </a:lvl7pPr>
            <a:lvl8pPr marL="3441390" indent="0">
              <a:buNone/>
              <a:defRPr sz="1500">
                <a:solidFill>
                  <a:schemeClr val="tx1">
                    <a:tint val="75000"/>
                  </a:schemeClr>
                </a:solidFill>
              </a:defRPr>
            </a:lvl8pPr>
            <a:lvl9pPr marL="3933017" indent="0">
              <a:buNone/>
              <a:defRPr sz="15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665B1EB-E814-41A8-80E5-7DDEF7A7DA4C}" type="datetimeFigureOut">
              <a:rPr lang="it-IT" smtClean="0"/>
              <a:t>12/05/2015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2287533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23319" y="1764297"/>
            <a:ext cx="4622655" cy="4990084"/>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320414" y="1764297"/>
            <a:ext cx="4622655" cy="4990084"/>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120377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523320" y="1692535"/>
            <a:ext cx="4624472" cy="705367"/>
          </a:xfrm>
        </p:spPr>
        <p:txBody>
          <a:bodyPr anchor="b"/>
          <a:lstStyle>
            <a:lvl1pPr marL="0" indent="0">
              <a:buNone/>
              <a:defRPr sz="2600" b="1"/>
            </a:lvl1pPr>
            <a:lvl2pPr marL="491627" indent="0">
              <a:buNone/>
              <a:defRPr sz="2200" b="1"/>
            </a:lvl2pPr>
            <a:lvl3pPr marL="983254" indent="0">
              <a:buNone/>
              <a:defRPr sz="1900" b="1"/>
            </a:lvl3pPr>
            <a:lvl4pPr marL="1474881" indent="0">
              <a:buNone/>
              <a:defRPr sz="1700" b="1"/>
            </a:lvl4pPr>
            <a:lvl5pPr marL="1966509" indent="0">
              <a:buNone/>
              <a:defRPr sz="1700" b="1"/>
            </a:lvl5pPr>
            <a:lvl6pPr marL="2458136" indent="0">
              <a:buNone/>
              <a:defRPr sz="1700" b="1"/>
            </a:lvl6pPr>
            <a:lvl7pPr marL="2949763" indent="0">
              <a:buNone/>
              <a:defRPr sz="1700" b="1"/>
            </a:lvl7pPr>
            <a:lvl8pPr marL="3441390" indent="0">
              <a:buNone/>
              <a:defRPr sz="1700" b="1"/>
            </a:lvl8pPr>
            <a:lvl9pPr marL="3933017" indent="0">
              <a:buNone/>
              <a:defRPr sz="1700" b="1"/>
            </a:lvl9pPr>
          </a:lstStyle>
          <a:p>
            <a:pPr lvl="0"/>
            <a:r>
              <a:rPr lang="it-IT" smtClean="0"/>
              <a:t>Fare clic per modificare stili del testo dello schema</a:t>
            </a:r>
          </a:p>
        </p:txBody>
      </p:sp>
      <p:sp>
        <p:nvSpPr>
          <p:cNvPr id="4" name="Segnaposto contenuto 3"/>
          <p:cNvSpPr>
            <a:spLocks noGrp="1"/>
          </p:cNvSpPr>
          <p:nvPr>
            <p:ph sz="half" idx="2"/>
          </p:nvPr>
        </p:nvSpPr>
        <p:spPr>
          <a:xfrm>
            <a:off x="523320" y="2397901"/>
            <a:ext cx="4624472" cy="435647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5316782" y="1692535"/>
            <a:ext cx="4626290" cy="705367"/>
          </a:xfrm>
        </p:spPr>
        <p:txBody>
          <a:bodyPr anchor="b"/>
          <a:lstStyle>
            <a:lvl1pPr marL="0" indent="0">
              <a:buNone/>
              <a:defRPr sz="2600" b="1"/>
            </a:lvl1pPr>
            <a:lvl2pPr marL="491627" indent="0">
              <a:buNone/>
              <a:defRPr sz="2200" b="1"/>
            </a:lvl2pPr>
            <a:lvl3pPr marL="983254" indent="0">
              <a:buNone/>
              <a:defRPr sz="1900" b="1"/>
            </a:lvl3pPr>
            <a:lvl4pPr marL="1474881" indent="0">
              <a:buNone/>
              <a:defRPr sz="1700" b="1"/>
            </a:lvl4pPr>
            <a:lvl5pPr marL="1966509" indent="0">
              <a:buNone/>
              <a:defRPr sz="1700" b="1"/>
            </a:lvl5pPr>
            <a:lvl6pPr marL="2458136" indent="0">
              <a:buNone/>
              <a:defRPr sz="1700" b="1"/>
            </a:lvl6pPr>
            <a:lvl7pPr marL="2949763" indent="0">
              <a:buNone/>
              <a:defRPr sz="1700" b="1"/>
            </a:lvl7pPr>
            <a:lvl8pPr marL="3441390" indent="0">
              <a:buNone/>
              <a:defRPr sz="1700" b="1"/>
            </a:lvl8pPr>
            <a:lvl9pPr marL="3933017" indent="0">
              <a:buNone/>
              <a:defRPr sz="17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5316782" y="2397901"/>
            <a:ext cx="4626290" cy="435647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665B1EB-E814-41A8-80E5-7DDEF7A7DA4C}" type="datetimeFigureOut">
              <a:rPr lang="it-IT" smtClean="0"/>
              <a:t>12/05/2015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2884959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665B1EB-E814-41A8-80E5-7DDEF7A7DA4C}" type="datetimeFigureOut">
              <a:rPr lang="it-IT" smtClean="0"/>
              <a:t>12/05/2015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207621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665B1EB-E814-41A8-80E5-7DDEF7A7DA4C}" type="datetimeFigureOut">
              <a:rPr lang="it-IT" smtClean="0"/>
              <a:t>12/05/2015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3198425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23322" y="301051"/>
            <a:ext cx="3443370" cy="1281214"/>
          </a:xfrm>
        </p:spPr>
        <p:txBody>
          <a:bodyPr anchor="b"/>
          <a:lstStyle>
            <a:lvl1pPr algn="l">
              <a:defRPr sz="2200" b="1"/>
            </a:lvl1pPr>
          </a:lstStyle>
          <a:p>
            <a:r>
              <a:rPr lang="it-IT" smtClean="0"/>
              <a:t>Fare clic per modificare lo stile del titolo</a:t>
            </a:r>
            <a:endParaRPr lang="it-IT"/>
          </a:p>
        </p:txBody>
      </p:sp>
      <p:sp>
        <p:nvSpPr>
          <p:cNvPr id="3" name="Segnaposto contenuto 2"/>
          <p:cNvSpPr>
            <a:spLocks noGrp="1"/>
          </p:cNvSpPr>
          <p:nvPr>
            <p:ph idx="1"/>
          </p:nvPr>
        </p:nvSpPr>
        <p:spPr>
          <a:xfrm>
            <a:off x="4092068" y="301053"/>
            <a:ext cx="5851001" cy="6453328"/>
          </a:xfrm>
        </p:spPr>
        <p:txBody>
          <a:bodyPr/>
          <a:lstStyle>
            <a:lvl1pPr>
              <a:defRPr sz="34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523322" y="1582268"/>
            <a:ext cx="3443370" cy="5172114"/>
          </a:xfrm>
        </p:spPr>
        <p:txBody>
          <a:bodyPr/>
          <a:lstStyle>
            <a:lvl1pPr marL="0" indent="0">
              <a:buNone/>
              <a:defRPr sz="1500"/>
            </a:lvl1pPr>
            <a:lvl2pPr marL="491627" indent="0">
              <a:buNone/>
              <a:defRPr sz="1300"/>
            </a:lvl2pPr>
            <a:lvl3pPr marL="983254" indent="0">
              <a:buNone/>
              <a:defRPr sz="1100"/>
            </a:lvl3pPr>
            <a:lvl4pPr marL="1474881" indent="0">
              <a:buNone/>
              <a:defRPr sz="1000"/>
            </a:lvl4pPr>
            <a:lvl5pPr marL="1966509" indent="0">
              <a:buNone/>
              <a:defRPr sz="1000"/>
            </a:lvl5pPr>
            <a:lvl6pPr marL="2458136" indent="0">
              <a:buNone/>
              <a:defRPr sz="1000"/>
            </a:lvl6pPr>
            <a:lvl7pPr marL="2949763" indent="0">
              <a:buNone/>
              <a:defRPr sz="1000"/>
            </a:lvl7pPr>
            <a:lvl8pPr marL="3441390" indent="0">
              <a:buNone/>
              <a:defRPr sz="1000"/>
            </a:lvl8pPr>
            <a:lvl9pPr marL="3933017"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1244939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051485" y="5292884"/>
            <a:ext cx="6279833" cy="624855"/>
          </a:xfrm>
        </p:spPr>
        <p:txBody>
          <a:bodyPr anchor="b"/>
          <a:lstStyle>
            <a:lvl1pPr algn="l">
              <a:defRPr sz="22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051485" y="675613"/>
            <a:ext cx="6279833" cy="4536758"/>
          </a:xfrm>
        </p:spPr>
        <p:txBody>
          <a:bodyPr/>
          <a:lstStyle>
            <a:lvl1pPr marL="0" indent="0">
              <a:buNone/>
              <a:defRPr sz="3400"/>
            </a:lvl1pPr>
            <a:lvl2pPr marL="491627" indent="0">
              <a:buNone/>
              <a:defRPr sz="3000"/>
            </a:lvl2pPr>
            <a:lvl3pPr marL="983254" indent="0">
              <a:buNone/>
              <a:defRPr sz="2600"/>
            </a:lvl3pPr>
            <a:lvl4pPr marL="1474881" indent="0">
              <a:buNone/>
              <a:defRPr sz="2200"/>
            </a:lvl4pPr>
            <a:lvl5pPr marL="1966509" indent="0">
              <a:buNone/>
              <a:defRPr sz="2200"/>
            </a:lvl5pPr>
            <a:lvl6pPr marL="2458136" indent="0">
              <a:buNone/>
              <a:defRPr sz="2200"/>
            </a:lvl6pPr>
            <a:lvl7pPr marL="2949763" indent="0">
              <a:buNone/>
              <a:defRPr sz="2200"/>
            </a:lvl7pPr>
            <a:lvl8pPr marL="3441390" indent="0">
              <a:buNone/>
              <a:defRPr sz="2200"/>
            </a:lvl8pPr>
            <a:lvl9pPr marL="3933017" indent="0">
              <a:buNone/>
              <a:defRPr sz="2200"/>
            </a:lvl9pPr>
          </a:lstStyle>
          <a:p>
            <a:endParaRPr lang="it-IT"/>
          </a:p>
        </p:txBody>
      </p:sp>
      <p:sp>
        <p:nvSpPr>
          <p:cNvPr id="4" name="Segnaposto testo 3"/>
          <p:cNvSpPr>
            <a:spLocks noGrp="1"/>
          </p:cNvSpPr>
          <p:nvPr>
            <p:ph type="body" sz="half" idx="2"/>
          </p:nvPr>
        </p:nvSpPr>
        <p:spPr>
          <a:xfrm>
            <a:off x="2051485" y="5917739"/>
            <a:ext cx="6279833" cy="887398"/>
          </a:xfrm>
        </p:spPr>
        <p:txBody>
          <a:bodyPr/>
          <a:lstStyle>
            <a:lvl1pPr marL="0" indent="0">
              <a:buNone/>
              <a:defRPr sz="1500"/>
            </a:lvl1pPr>
            <a:lvl2pPr marL="491627" indent="0">
              <a:buNone/>
              <a:defRPr sz="1300"/>
            </a:lvl2pPr>
            <a:lvl3pPr marL="983254" indent="0">
              <a:buNone/>
              <a:defRPr sz="1100"/>
            </a:lvl3pPr>
            <a:lvl4pPr marL="1474881" indent="0">
              <a:buNone/>
              <a:defRPr sz="1000"/>
            </a:lvl4pPr>
            <a:lvl5pPr marL="1966509" indent="0">
              <a:buNone/>
              <a:defRPr sz="1000"/>
            </a:lvl5pPr>
            <a:lvl6pPr marL="2458136" indent="0">
              <a:buNone/>
              <a:defRPr sz="1000"/>
            </a:lvl6pPr>
            <a:lvl7pPr marL="2949763" indent="0">
              <a:buNone/>
              <a:defRPr sz="1000"/>
            </a:lvl7pPr>
            <a:lvl8pPr marL="3441390" indent="0">
              <a:buNone/>
              <a:defRPr sz="1000"/>
            </a:lvl8pPr>
            <a:lvl9pPr marL="3933017"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665B1EB-E814-41A8-80E5-7DDEF7A7DA4C}" type="datetimeFigureOut">
              <a:rPr lang="it-IT" smtClean="0"/>
              <a:t>12/05/2015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1AB9B0-C10A-4F1D-A5C3-5CA4B10FE6F4}" type="slidenum">
              <a:rPr lang="it-IT" smtClean="0"/>
              <a:t>‹N›</a:t>
            </a:fld>
            <a:endParaRPr lang="it-IT"/>
          </a:p>
        </p:txBody>
      </p:sp>
    </p:spTree>
    <p:extLst>
      <p:ext uri="{BB962C8B-B14F-4D97-AF65-F5344CB8AC3E}">
        <p14:creationId xmlns:p14="http://schemas.microsoft.com/office/powerpoint/2010/main" val="3456972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523321" y="302801"/>
            <a:ext cx="9419749" cy="1260211"/>
          </a:xfrm>
          <a:prstGeom prst="rect">
            <a:avLst/>
          </a:prstGeom>
        </p:spPr>
        <p:txBody>
          <a:bodyPr vert="horz" lIns="98325" tIns="49163" rIns="98325" bIns="49163"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523321" y="1764297"/>
            <a:ext cx="9419749" cy="4990084"/>
          </a:xfrm>
          <a:prstGeom prst="rect">
            <a:avLst/>
          </a:prstGeom>
        </p:spPr>
        <p:txBody>
          <a:bodyPr vert="horz" lIns="98325" tIns="49163" rIns="98325" bIns="49163"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523321" y="7008176"/>
            <a:ext cx="2442157" cy="402567"/>
          </a:xfrm>
          <a:prstGeom prst="rect">
            <a:avLst/>
          </a:prstGeom>
        </p:spPr>
        <p:txBody>
          <a:bodyPr vert="horz" lIns="98325" tIns="49163" rIns="98325" bIns="49163" rtlCol="0" anchor="ctr"/>
          <a:lstStyle>
            <a:lvl1pPr algn="l">
              <a:defRPr sz="1300">
                <a:solidFill>
                  <a:schemeClr val="tx1">
                    <a:tint val="75000"/>
                  </a:schemeClr>
                </a:solidFill>
              </a:defRPr>
            </a:lvl1pPr>
          </a:lstStyle>
          <a:p>
            <a:fld id="{5665B1EB-E814-41A8-80E5-7DDEF7A7DA4C}" type="datetimeFigureOut">
              <a:rPr lang="it-IT" smtClean="0"/>
              <a:t>12/05/2015</a:t>
            </a:fld>
            <a:endParaRPr lang="it-IT"/>
          </a:p>
        </p:txBody>
      </p:sp>
      <p:sp>
        <p:nvSpPr>
          <p:cNvPr id="5" name="Segnaposto piè di pagina 4"/>
          <p:cNvSpPr>
            <a:spLocks noGrp="1"/>
          </p:cNvSpPr>
          <p:nvPr>
            <p:ph type="ftr" sz="quarter" idx="3"/>
          </p:nvPr>
        </p:nvSpPr>
        <p:spPr>
          <a:xfrm>
            <a:off x="3576017" y="7008176"/>
            <a:ext cx="3314356" cy="402567"/>
          </a:xfrm>
          <a:prstGeom prst="rect">
            <a:avLst/>
          </a:prstGeom>
        </p:spPr>
        <p:txBody>
          <a:bodyPr vert="horz" lIns="98325" tIns="49163" rIns="98325" bIns="49163" rtlCol="0" anchor="ctr"/>
          <a:lstStyle>
            <a:lvl1pPr algn="ctr">
              <a:defRPr sz="13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7500913" y="7008176"/>
            <a:ext cx="2442157" cy="402567"/>
          </a:xfrm>
          <a:prstGeom prst="rect">
            <a:avLst/>
          </a:prstGeom>
        </p:spPr>
        <p:txBody>
          <a:bodyPr vert="horz" lIns="98325" tIns="49163" rIns="98325" bIns="49163" rtlCol="0" anchor="ctr"/>
          <a:lstStyle>
            <a:lvl1pPr algn="r">
              <a:defRPr sz="1300">
                <a:solidFill>
                  <a:schemeClr val="tx1">
                    <a:tint val="75000"/>
                  </a:schemeClr>
                </a:solidFill>
              </a:defRPr>
            </a:lvl1pPr>
          </a:lstStyle>
          <a:p>
            <a:fld id="{7E1AB9B0-C10A-4F1D-A5C3-5CA4B10FE6F4}" type="slidenum">
              <a:rPr lang="it-IT" smtClean="0"/>
              <a:t>‹N›</a:t>
            </a:fld>
            <a:endParaRPr lang="it-IT"/>
          </a:p>
        </p:txBody>
      </p:sp>
    </p:spTree>
    <p:extLst>
      <p:ext uri="{BB962C8B-B14F-4D97-AF65-F5344CB8AC3E}">
        <p14:creationId xmlns:p14="http://schemas.microsoft.com/office/powerpoint/2010/main" val="16756204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83254" rtl="0" eaLnBrk="1" latinLnBrk="0" hangingPunct="1">
        <a:spcBef>
          <a:spcPct val="0"/>
        </a:spcBef>
        <a:buNone/>
        <a:defRPr sz="4700" kern="1200">
          <a:solidFill>
            <a:schemeClr val="tx1"/>
          </a:solidFill>
          <a:latin typeface="+mj-lt"/>
          <a:ea typeface="+mj-ea"/>
          <a:cs typeface="+mj-cs"/>
        </a:defRPr>
      </a:lvl1pPr>
    </p:titleStyle>
    <p:bodyStyle>
      <a:lvl1pPr marL="368720" indent="-368720" algn="l" defTabSz="983254"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98894" indent="-307267" algn="l" defTabSz="983254" rtl="0" eaLnBrk="1" latinLnBrk="0" hangingPunct="1">
        <a:spcBef>
          <a:spcPct val="20000"/>
        </a:spcBef>
        <a:buFont typeface="Arial" pitchFamily="34" charset="0"/>
        <a:buChar char="–"/>
        <a:defRPr sz="3000" kern="1200">
          <a:solidFill>
            <a:schemeClr val="tx1"/>
          </a:solidFill>
          <a:latin typeface="+mn-lt"/>
          <a:ea typeface="+mn-ea"/>
          <a:cs typeface="+mn-cs"/>
        </a:defRPr>
      </a:lvl2pPr>
      <a:lvl3pPr marL="1229068" indent="-245814" algn="l" defTabSz="983254" rtl="0" eaLnBrk="1" latinLnBrk="0" hangingPunct="1">
        <a:spcBef>
          <a:spcPct val="20000"/>
        </a:spcBef>
        <a:buFont typeface="Arial" pitchFamily="34" charset="0"/>
        <a:buChar char="•"/>
        <a:defRPr sz="2600" kern="1200">
          <a:solidFill>
            <a:schemeClr val="tx1"/>
          </a:solidFill>
          <a:latin typeface="+mn-lt"/>
          <a:ea typeface="+mn-ea"/>
          <a:cs typeface="+mn-cs"/>
        </a:defRPr>
      </a:lvl3pPr>
      <a:lvl4pPr marL="1720695"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12322"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703949"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195577"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687204"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178831" indent="-245814" algn="l" defTabSz="9832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it-IT"/>
      </a:defPPr>
      <a:lvl1pPr marL="0" algn="l" defTabSz="983254" rtl="0" eaLnBrk="1" latinLnBrk="0" hangingPunct="1">
        <a:defRPr sz="1900" kern="1200">
          <a:solidFill>
            <a:schemeClr val="tx1"/>
          </a:solidFill>
          <a:latin typeface="+mn-lt"/>
          <a:ea typeface="+mn-ea"/>
          <a:cs typeface="+mn-cs"/>
        </a:defRPr>
      </a:lvl1pPr>
      <a:lvl2pPr marL="491627" algn="l" defTabSz="983254" rtl="0" eaLnBrk="1" latinLnBrk="0" hangingPunct="1">
        <a:defRPr sz="1900" kern="1200">
          <a:solidFill>
            <a:schemeClr val="tx1"/>
          </a:solidFill>
          <a:latin typeface="+mn-lt"/>
          <a:ea typeface="+mn-ea"/>
          <a:cs typeface="+mn-cs"/>
        </a:defRPr>
      </a:lvl2pPr>
      <a:lvl3pPr marL="983254" algn="l" defTabSz="983254" rtl="0" eaLnBrk="1" latinLnBrk="0" hangingPunct="1">
        <a:defRPr sz="1900" kern="1200">
          <a:solidFill>
            <a:schemeClr val="tx1"/>
          </a:solidFill>
          <a:latin typeface="+mn-lt"/>
          <a:ea typeface="+mn-ea"/>
          <a:cs typeface="+mn-cs"/>
        </a:defRPr>
      </a:lvl3pPr>
      <a:lvl4pPr marL="1474881" algn="l" defTabSz="983254" rtl="0" eaLnBrk="1" latinLnBrk="0" hangingPunct="1">
        <a:defRPr sz="1900" kern="1200">
          <a:solidFill>
            <a:schemeClr val="tx1"/>
          </a:solidFill>
          <a:latin typeface="+mn-lt"/>
          <a:ea typeface="+mn-ea"/>
          <a:cs typeface="+mn-cs"/>
        </a:defRPr>
      </a:lvl4pPr>
      <a:lvl5pPr marL="1966509" algn="l" defTabSz="983254" rtl="0" eaLnBrk="1" latinLnBrk="0" hangingPunct="1">
        <a:defRPr sz="1900" kern="1200">
          <a:solidFill>
            <a:schemeClr val="tx1"/>
          </a:solidFill>
          <a:latin typeface="+mn-lt"/>
          <a:ea typeface="+mn-ea"/>
          <a:cs typeface="+mn-cs"/>
        </a:defRPr>
      </a:lvl5pPr>
      <a:lvl6pPr marL="2458136" algn="l" defTabSz="983254" rtl="0" eaLnBrk="1" latinLnBrk="0" hangingPunct="1">
        <a:defRPr sz="1900" kern="1200">
          <a:solidFill>
            <a:schemeClr val="tx1"/>
          </a:solidFill>
          <a:latin typeface="+mn-lt"/>
          <a:ea typeface="+mn-ea"/>
          <a:cs typeface="+mn-cs"/>
        </a:defRPr>
      </a:lvl6pPr>
      <a:lvl7pPr marL="2949763" algn="l" defTabSz="983254" rtl="0" eaLnBrk="1" latinLnBrk="0" hangingPunct="1">
        <a:defRPr sz="1900" kern="1200">
          <a:solidFill>
            <a:schemeClr val="tx1"/>
          </a:solidFill>
          <a:latin typeface="+mn-lt"/>
          <a:ea typeface="+mn-ea"/>
          <a:cs typeface="+mn-cs"/>
        </a:defRPr>
      </a:lvl7pPr>
      <a:lvl8pPr marL="3441390" algn="l" defTabSz="983254" rtl="0" eaLnBrk="1" latinLnBrk="0" hangingPunct="1">
        <a:defRPr sz="1900" kern="1200">
          <a:solidFill>
            <a:schemeClr val="tx1"/>
          </a:solidFill>
          <a:latin typeface="+mn-lt"/>
          <a:ea typeface="+mn-ea"/>
          <a:cs typeface="+mn-cs"/>
        </a:defRPr>
      </a:lvl8pPr>
      <a:lvl9pPr marL="3933017" algn="l" defTabSz="983254"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726" y="5568557"/>
            <a:ext cx="4091160" cy="1992707"/>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8" name="Freeform 7"/>
          <p:cNvSpPr/>
          <p:nvPr/>
        </p:nvSpPr>
        <p:spPr>
          <a:xfrm>
            <a:off x="-2723" y="5569287"/>
            <a:ext cx="10469112" cy="199198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8325" tIns="49163" rIns="98325" bIns="49163" rtlCol="0" anchor="ctr"/>
          <a:lstStyle/>
          <a:p>
            <a:pPr algn="ctr"/>
            <a:endParaRPr lang="en-US"/>
          </a:p>
        </p:txBody>
      </p:sp>
      <p:sp>
        <p:nvSpPr>
          <p:cNvPr id="2" name="Title Placeholder 1"/>
          <p:cNvSpPr>
            <a:spLocks noGrp="1"/>
          </p:cNvSpPr>
          <p:nvPr>
            <p:ph type="title"/>
          </p:nvPr>
        </p:nvSpPr>
        <p:spPr>
          <a:xfrm>
            <a:off x="941977" y="403267"/>
            <a:ext cx="8608604" cy="604901"/>
          </a:xfrm>
          <a:prstGeom prst="rect">
            <a:avLst/>
          </a:prstGeom>
        </p:spPr>
        <p:txBody>
          <a:bodyPr vert="horz" lIns="98325" tIns="49163" rIns="98325" bIns="49163"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941977" y="1213494"/>
            <a:ext cx="8608604" cy="3946951"/>
          </a:xfrm>
          <a:prstGeom prst="rect">
            <a:avLst/>
          </a:prstGeom>
        </p:spPr>
        <p:txBody>
          <a:bodyPr vert="horz" lIns="98325" tIns="49163" rIns="98325" bIns="49163"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19140000">
            <a:off x="230262" y="6472441"/>
            <a:ext cx="2491001" cy="221797"/>
          </a:xfrm>
          <a:prstGeom prst="rect">
            <a:avLst/>
          </a:prstGeom>
        </p:spPr>
        <p:txBody>
          <a:bodyPr vert="horz" lIns="98325" tIns="49163" rIns="98325" bIns="49163" rtlCol="0" anchor="ctr"/>
          <a:lstStyle>
            <a:lvl1pPr algn="l">
              <a:defRPr sz="1300">
                <a:solidFill>
                  <a:srgbClr val="FFFFFF"/>
                </a:solidFill>
              </a:defRPr>
            </a:lvl1pPr>
          </a:lstStyle>
          <a:p>
            <a:fld id="{5665B1EB-E814-41A8-80E5-7DDEF7A7DA4C}" type="datetimeFigureOut">
              <a:rPr lang="it-IT" smtClean="0"/>
              <a:t>12/05/2015</a:t>
            </a:fld>
            <a:endParaRPr lang="it-IT"/>
          </a:p>
        </p:txBody>
      </p:sp>
      <p:sp>
        <p:nvSpPr>
          <p:cNvPr id="5" name="Footer Placeholder 4"/>
          <p:cNvSpPr>
            <a:spLocks noGrp="1"/>
          </p:cNvSpPr>
          <p:nvPr>
            <p:ph type="ftr" sz="quarter" idx="3"/>
          </p:nvPr>
        </p:nvSpPr>
        <p:spPr>
          <a:xfrm>
            <a:off x="4026211" y="6929638"/>
            <a:ext cx="5407635" cy="302451"/>
          </a:xfrm>
          <a:prstGeom prst="rect">
            <a:avLst/>
          </a:prstGeom>
        </p:spPr>
        <p:txBody>
          <a:bodyPr vert="horz" lIns="98325" tIns="49163" rIns="98325" bIns="49163" rtlCol="0" anchor="ctr"/>
          <a:lstStyle>
            <a:lvl1pPr algn="r">
              <a:defRPr sz="1100" cap="all" spc="215" baseline="0">
                <a:solidFill>
                  <a:srgbClr val="FFFFFF"/>
                </a:solidFill>
              </a:defRPr>
            </a:lvl1pPr>
          </a:lstStyle>
          <a:p>
            <a:endParaRPr lang="it-IT"/>
          </a:p>
        </p:txBody>
      </p:sp>
      <p:sp>
        <p:nvSpPr>
          <p:cNvPr id="6" name="Slide Number Placeholder 5"/>
          <p:cNvSpPr>
            <a:spLocks noGrp="1"/>
          </p:cNvSpPr>
          <p:nvPr>
            <p:ph type="sldNum" sz="quarter" idx="4"/>
          </p:nvPr>
        </p:nvSpPr>
        <p:spPr>
          <a:xfrm>
            <a:off x="9615982" y="6803617"/>
            <a:ext cx="575650" cy="554493"/>
          </a:xfrm>
          <a:prstGeom prst="ellipse">
            <a:avLst/>
          </a:prstGeom>
          <a:ln w="19050">
            <a:solidFill>
              <a:srgbClr val="FFFFFF"/>
            </a:solidFill>
          </a:ln>
        </p:spPr>
        <p:txBody>
          <a:bodyPr vert="horz" lIns="9833" tIns="9833" rIns="9833" bIns="9833" rtlCol="0" anchor="ctr">
            <a:normAutofit/>
          </a:bodyPr>
          <a:lstStyle>
            <a:lvl1pPr algn="ctr">
              <a:defRPr sz="1800">
                <a:solidFill>
                  <a:srgbClr val="FFFFFF"/>
                </a:solidFill>
              </a:defRPr>
            </a:lvl1pPr>
          </a:lstStyle>
          <a:p>
            <a:fld id="{7E1AB9B0-C10A-4F1D-A5C3-5CA4B10FE6F4}"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83254" rtl="0" eaLnBrk="1" latinLnBrk="0" hangingPunct="1">
        <a:spcBef>
          <a:spcPct val="0"/>
        </a:spcBef>
        <a:buNone/>
        <a:defRPr sz="3000" kern="1200" cap="all" baseline="0">
          <a:solidFill>
            <a:schemeClr val="tx1"/>
          </a:solidFill>
          <a:latin typeface="+mj-lt"/>
          <a:ea typeface="+mj-ea"/>
          <a:cs typeface="+mj-cs"/>
        </a:defRPr>
      </a:lvl1pPr>
    </p:titleStyle>
    <p:bodyStyle>
      <a:lvl1pPr marL="368720" indent="-368720" algn="l" defTabSz="983254" rtl="0" eaLnBrk="1" latinLnBrk="0" hangingPunct="1">
        <a:spcBef>
          <a:spcPts val="860"/>
        </a:spcBef>
        <a:buFont typeface="Arial" pitchFamily="34" charset="0"/>
        <a:buNone/>
        <a:defRPr sz="1700" b="1" kern="1200">
          <a:solidFill>
            <a:schemeClr val="tx1"/>
          </a:solidFill>
          <a:latin typeface="+mn-lt"/>
          <a:ea typeface="+mn-ea"/>
          <a:cs typeface="+mn-cs"/>
        </a:defRPr>
      </a:lvl1pPr>
      <a:lvl2pPr marL="186818" indent="-186818" algn="l" defTabSz="983254" rtl="0" eaLnBrk="1" latinLnBrk="0" hangingPunct="1">
        <a:spcBef>
          <a:spcPts val="323"/>
        </a:spcBef>
        <a:buClr>
          <a:schemeClr val="accent2"/>
        </a:buClr>
        <a:buFont typeface="Wingdings" pitchFamily="2" charset="2"/>
        <a:buChar char="§"/>
        <a:defRPr sz="1700" kern="1200">
          <a:solidFill>
            <a:schemeClr val="tx1"/>
          </a:solidFill>
          <a:latin typeface="+mn-lt"/>
          <a:ea typeface="+mn-ea"/>
          <a:cs typeface="+mn-cs"/>
        </a:defRPr>
      </a:lvl2pPr>
      <a:lvl3pPr marL="432632" indent="-176986" algn="l" defTabSz="983254" rtl="0" eaLnBrk="1" latinLnBrk="0" hangingPunct="1">
        <a:spcBef>
          <a:spcPts val="323"/>
        </a:spcBef>
        <a:buClr>
          <a:schemeClr val="accent2"/>
        </a:buClr>
        <a:buFont typeface="Wingdings" pitchFamily="2" charset="2"/>
        <a:buChar char="§"/>
        <a:defRPr sz="1700" kern="1200">
          <a:solidFill>
            <a:schemeClr val="tx1"/>
          </a:solidFill>
          <a:latin typeface="+mn-lt"/>
          <a:ea typeface="+mn-ea"/>
          <a:cs typeface="+mn-cs"/>
        </a:defRPr>
      </a:lvl3pPr>
      <a:lvl4pPr marL="678445" indent="-176986" algn="l" defTabSz="983254" rtl="0" eaLnBrk="1" latinLnBrk="0" hangingPunct="1">
        <a:spcBef>
          <a:spcPts val="323"/>
        </a:spcBef>
        <a:buClr>
          <a:schemeClr val="accent2"/>
        </a:buClr>
        <a:buFont typeface="Wingdings" pitchFamily="2" charset="2"/>
        <a:buChar char="§"/>
        <a:defRPr sz="1700" kern="1200">
          <a:solidFill>
            <a:schemeClr val="tx1"/>
          </a:solidFill>
          <a:latin typeface="+mn-lt"/>
          <a:ea typeface="+mn-ea"/>
          <a:cs typeface="+mn-cs"/>
        </a:defRPr>
      </a:lvl4pPr>
      <a:lvl5pPr marL="924259" indent="-186818" algn="l" defTabSz="983254" rtl="0" eaLnBrk="1" latinLnBrk="0" hangingPunct="1">
        <a:spcBef>
          <a:spcPts val="323"/>
        </a:spcBef>
        <a:buClr>
          <a:schemeClr val="accent2"/>
        </a:buClr>
        <a:buFont typeface="Wingdings" pitchFamily="2" charset="2"/>
        <a:buChar char="§"/>
        <a:defRPr sz="1700" kern="1200">
          <a:solidFill>
            <a:schemeClr val="tx1"/>
          </a:solidFill>
          <a:latin typeface="+mn-lt"/>
          <a:ea typeface="+mn-ea"/>
          <a:cs typeface="+mn-cs"/>
        </a:defRPr>
      </a:lvl5pPr>
      <a:lvl6pPr marL="1179905" indent="-186818" algn="l" defTabSz="983254" rtl="0" eaLnBrk="1" latinLnBrk="0" hangingPunct="1">
        <a:spcBef>
          <a:spcPts val="323"/>
        </a:spcBef>
        <a:buClr>
          <a:schemeClr val="accent2"/>
        </a:buClr>
        <a:buFont typeface="Wingdings" pitchFamily="2" charset="2"/>
        <a:buChar char="§"/>
        <a:defRPr sz="1500" kern="1200">
          <a:solidFill>
            <a:schemeClr val="tx1"/>
          </a:solidFill>
          <a:latin typeface="+mn-lt"/>
          <a:ea typeface="+mn-ea"/>
          <a:cs typeface="+mn-cs"/>
        </a:defRPr>
      </a:lvl6pPr>
      <a:lvl7pPr marL="1455216" indent="-176986" algn="l" defTabSz="983254" rtl="0" eaLnBrk="1" latinLnBrk="0" hangingPunct="1">
        <a:spcBef>
          <a:spcPts val="323"/>
        </a:spcBef>
        <a:buClr>
          <a:schemeClr val="accent2"/>
        </a:buClr>
        <a:buFont typeface="Wingdings" pitchFamily="2" charset="2"/>
        <a:buChar char="§"/>
        <a:defRPr sz="1500" kern="1200">
          <a:solidFill>
            <a:schemeClr val="tx1"/>
          </a:solidFill>
          <a:latin typeface="+mn-lt"/>
          <a:ea typeface="+mn-ea"/>
          <a:cs typeface="+mn-cs"/>
        </a:defRPr>
      </a:lvl7pPr>
      <a:lvl8pPr marL="1701030" indent="-176986" algn="l" defTabSz="983254" rtl="0" eaLnBrk="1" latinLnBrk="0" hangingPunct="1">
        <a:spcBef>
          <a:spcPts val="323"/>
        </a:spcBef>
        <a:buClr>
          <a:schemeClr val="accent2"/>
        </a:buClr>
        <a:buFont typeface="Wingdings" pitchFamily="2" charset="2"/>
        <a:buChar char="§"/>
        <a:defRPr sz="1500" kern="1200">
          <a:solidFill>
            <a:schemeClr val="tx1"/>
          </a:solidFill>
          <a:latin typeface="+mn-lt"/>
          <a:ea typeface="+mn-ea"/>
          <a:cs typeface="+mn-cs"/>
        </a:defRPr>
      </a:lvl8pPr>
      <a:lvl9pPr marL="1927178" indent="-176986" algn="l" defTabSz="983254" rtl="0" eaLnBrk="1" latinLnBrk="0" hangingPunct="1">
        <a:spcBef>
          <a:spcPts val="323"/>
        </a:spcBef>
        <a:buClr>
          <a:schemeClr val="accent2"/>
        </a:buClr>
        <a:buFont typeface="Wingdings" pitchFamily="2" charset="2"/>
        <a:buChar char="§"/>
        <a:defRPr sz="1500" kern="1200">
          <a:solidFill>
            <a:schemeClr val="tx1"/>
          </a:solidFill>
          <a:latin typeface="+mn-lt"/>
          <a:ea typeface="+mn-ea"/>
          <a:cs typeface="+mn-cs"/>
        </a:defRPr>
      </a:lvl9pPr>
    </p:bodyStyle>
    <p:otherStyle>
      <a:defPPr>
        <a:defRPr lang="en-US"/>
      </a:defPPr>
      <a:lvl1pPr marL="0" algn="l" defTabSz="983254" rtl="0" eaLnBrk="1" latinLnBrk="0" hangingPunct="1">
        <a:defRPr sz="1900" kern="1200">
          <a:solidFill>
            <a:schemeClr val="tx1"/>
          </a:solidFill>
          <a:latin typeface="+mn-lt"/>
          <a:ea typeface="+mn-ea"/>
          <a:cs typeface="+mn-cs"/>
        </a:defRPr>
      </a:lvl1pPr>
      <a:lvl2pPr marL="491627" algn="l" defTabSz="983254" rtl="0" eaLnBrk="1" latinLnBrk="0" hangingPunct="1">
        <a:defRPr sz="1900" kern="1200">
          <a:solidFill>
            <a:schemeClr val="tx1"/>
          </a:solidFill>
          <a:latin typeface="+mn-lt"/>
          <a:ea typeface="+mn-ea"/>
          <a:cs typeface="+mn-cs"/>
        </a:defRPr>
      </a:lvl2pPr>
      <a:lvl3pPr marL="983254" algn="l" defTabSz="983254" rtl="0" eaLnBrk="1" latinLnBrk="0" hangingPunct="1">
        <a:defRPr sz="1900" kern="1200">
          <a:solidFill>
            <a:schemeClr val="tx1"/>
          </a:solidFill>
          <a:latin typeface="+mn-lt"/>
          <a:ea typeface="+mn-ea"/>
          <a:cs typeface="+mn-cs"/>
        </a:defRPr>
      </a:lvl3pPr>
      <a:lvl4pPr marL="1474881" algn="l" defTabSz="983254" rtl="0" eaLnBrk="1" latinLnBrk="0" hangingPunct="1">
        <a:defRPr sz="1900" kern="1200">
          <a:solidFill>
            <a:schemeClr val="tx1"/>
          </a:solidFill>
          <a:latin typeface="+mn-lt"/>
          <a:ea typeface="+mn-ea"/>
          <a:cs typeface="+mn-cs"/>
        </a:defRPr>
      </a:lvl4pPr>
      <a:lvl5pPr marL="1966509" algn="l" defTabSz="983254" rtl="0" eaLnBrk="1" latinLnBrk="0" hangingPunct="1">
        <a:defRPr sz="1900" kern="1200">
          <a:solidFill>
            <a:schemeClr val="tx1"/>
          </a:solidFill>
          <a:latin typeface="+mn-lt"/>
          <a:ea typeface="+mn-ea"/>
          <a:cs typeface="+mn-cs"/>
        </a:defRPr>
      </a:lvl5pPr>
      <a:lvl6pPr marL="2458136" algn="l" defTabSz="983254" rtl="0" eaLnBrk="1" latinLnBrk="0" hangingPunct="1">
        <a:defRPr sz="1900" kern="1200">
          <a:solidFill>
            <a:schemeClr val="tx1"/>
          </a:solidFill>
          <a:latin typeface="+mn-lt"/>
          <a:ea typeface="+mn-ea"/>
          <a:cs typeface="+mn-cs"/>
        </a:defRPr>
      </a:lvl6pPr>
      <a:lvl7pPr marL="2949763" algn="l" defTabSz="983254" rtl="0" eaLnBrk="1" latinLnBrk="0" hangingPunct="1">
        <a:defRPr sz="1900" kern="1200">
          <a:solidFill>
            <a:schemeClr val="tx1"/>
          </a:solidFill>
          <a:latin typeface="+mn-lt"/>
          <a:ea typeface="+mn-ea"/>
          <a:cs typeface="+mn-cs"/>
        </a:defRPr>
      </a:lvl7pPr>
      <a:lvl8pPr marL="3441390" algn="l" defTabSz="983254" rtl="0" eaLnBrk="1" latinLnBrk="0" hangingPunct="1">
        <a:defRPr sz="1900" kern="1200">
          <a:solidFill>
            <a:schemeClr val="tx1"/>
          </a:solidFill>
          <a:latin typeface="+mn-lt"/>
          <a:ea typeface="+mn-ea"/>
          <a:cs typeface="+mn-cs"/>
        </a:defRPr>
      </a:lvl8pPr>
      <a:lvl9pPr marL="3933017" algn="l" defTabSz="983254"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Nuove idee per nuovi business</a:t>
            </a:r>
            <a:endParaRPr lang="it-IT" dirty="0"/>
          </a:p>
        </p:txBody>
      </p:sp>
      <p:sp>
        <p:nvSpPr>
          <p:cNvPr id="3" name="Sottotitolo 2"/>
          <p:cNvSpPr>
            <a:spLocks noGrp="1"/>
          </p:cNvSpPr>
          <p:nvPr>
            <p:ph type="subTitle" idx="1"/>
          </p:nvPr>
        </p:nvSpPr>
        <p:spPr/>
        <p:txBody>
          <a:bodyPr/>
          <a:lstStyle/>
          <a:p>
            <a:r>
              <a:rPr lang="it-IT" dirty="0" smtClean="0"/>
              <a:t>Giandonato Inverso </a:t>
            </a:r>
            <a:endParaRPr lang="it-IT" dirty="0"/>
          </a:p>
        </p:txBody>
      </p:sp>
    </p:spTree>
    <p:extLst>
      <p:ext uri="{BB962C8B-B14F-4D97-AF65-F5344CB8AC3E}">
        <p14:creationId xmlns:p14="http://schemas.microsoft.com/office/powerpoint/2010/main" val="2491950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299955" y="128592"/>
            <a:ext cx="8266421" cy="991838"/>
          </a:xfrm>
          <a:prstGeom prst="rect">
            <a:avLst/>
          </a:prstGeom>
          <a:noFill/>
        </p:spPr>
        <p:txBody>
          <a:bodyPr wrap="non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Guadagni generati dal sito</a:t>
            </a:r>
            <a:endPar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CasellaDiTesto 1"/>
          <p:cNvSpPr txBox="1"/>
          <p:nvPr/>
        </p:nvSpPr>
        <p:spPr>
          <a:xfrm>
            <a:off x="840706" y="1618644"/>
            <a:ext cx="8725670" cy="3170099"/>
          </a:xfrm>
          <a:prstGeom prst="rect">
            <a:avLst/>
          </a:prstGeom>
          <a:noFill/>
        </p:spPr>
        <p:txBody>
          <a:bodyPr wrap="square" rtlCol="0">
            <a:spAutoFit/>
          </a:bodyPr>
          <a:lstStyle/>
          <a:p>
            <a:pPr algn="just"/>
            <a:r>
              <a:rPr lang="it-IT" sz="2000" dirty="0" smtClean="0"/>
              <a:t>In fase iniziale, gli introiti saranno principalmente generati dall’acquisto dei crediti da parte degli studenti. Una possibile iniziativa è quella di offrire degli sconti per i possessori della carta </a:t>
            </a:r>
            <a:r>
              <a:rPr lang="it-IT" sz="2000" i="1" dirty="0" smtClean="0"/>
              <a:t>«io studio» </a:t>
            </a:r>
            <a:r>
              <a:rPr lang="it-IT" sz="2000" dirty="0" smtClean="0"/>
              <a:t>fornita in tutte le scuole secondarie in Italia.</a:t>
            </a:r>
          </a:p>
          <a:p>
            <a:pPr algn="just"/>
            <a:r>
              <a:rPr lang="it-IT" sz="2000" dirty="0" smtClean="0"/>
              <a:t>Ulteriori entrate deriveranno da servizi pubblicitari come </a:t>
            </a:r>
            <a:r>
              <a:rPr lang="it-IT" sz="2000" dirty="0" err="1" smtClean="0"/>
              <a:t>google</a:t>
            </a:r>
            <a:r>
              <a:rPr lang="it-IT" sz="2000" dirty="0" smtClean="0"/>
              <a:t> </a:t>
            </a:r>
            <a:r>
              <a:rPr lang="it-IT" sz="2000" dirty="0" err="1" smtClean="0"/>
              <a:t>adsense</a:t>
            </a:r>
            <a:r>
              <a:rPr lang="it-IT" sz="2000" dirty="0" smtClean="0"/>
              <a:t> e, naturalmente data l’elevata platea di interessati anche gli annunci pubblicitari saranno adeguatamente remunerati dalle imprese poiché l’esposizione sarà mirata.</a:t>
            </a:r>
          </a:p>
          <a:p>
            <a:pPr algn="just"/>
            <a:r>
              <a:rPr lang="it-IT" sz="2000" dirty="0" smtClean="0"/>
              <a:t>Con accordi </a:t>
            </a:r>
            <a:r>
              <a:rPr lang="it-IT" sz="2000" dirty="0"/>
              <a:t>di </a:t>
            </a:r>
            <a:r>
              <a:rPr lang="it-IT" sz="2000" dirty="0" smtClean="0"/>
              <a:t>partnership di tipo CPA con </a:t>
            </a:r>
            <a:r>
              <a:rPr lang="it-IT" sz="2000" dirty="0" err="1" smtClean="0"/>
              <a:t>amazon</a:t>
            </a:r>
            <a:r>
              <a:rPr lang="it-IT" sz="2000" dirty="0" smtClean="0"/>
              <a:t>, libreriauniversitaria.it, macrolibrarsi.it ed e-commerce similari si aumenteranno ulteriormente le entrate visto il tipo di pubblicità.</a:t>
            </a:r>
            <a:endParaRPr lang="it-IT" sz="2000" dirty="0"/>
          </a:p>
        </p:txBody>
      </p:sp>
      <p:graphicFrame>
        <p:nvGraphicFramePr>
          <p:cNvPr id="12" name="Tabella 11"/>
          <p:cNvGraphicFramePr>
            <a:graphicFrameLocks noGrp="1"/>
          </p:cNvGraphicFramePr>
          <p:nvPr>
            <p:extLst>
              <p:ext uri="{D42A27DB-BD31-4B8C-83A1-F6EECF244321}">
                <p14:modId xmlns:p14="http://schemas.microsoft.com/office/powerpoint/2010/main" val="2603940164"/>
              </p:ext>
            </p:extLst>
          </p:nvPr>
        </p:nvGraphicFramePr>
        <p:xfrm>
          <a:off x="984722" y="5195269"/>
          <a:ext cx="7307278" cy="2185762"/>
        </p:xfrm>
        <a:graphic>
          <a:graphicData uri="http://schemas.openxmlformats.org/drawingml/2006/table">
            <a:tbl>
              <a:tblPr firstRow="1" bandRow="1">
                <a:tableStyleId>{5C22544A-7EE6-4342-B048-85BDC9FD1C3A}</a:tableStyleId>
              </a:tblPr>
              <a:tblGrid>
                <a:gridCol w="3653639"/>
                <a:gridCol w="3653639"/>
              </a:tblGrid>
              <a:tr h="492247">
                <a:tc>
                  <a:txBody>
                    <a:bodyPr/>
                    <a:lstStyle/>
                    <a:p>
                      <a:r>
                        <a:rPr lang="it-IT" sz="2000" dirty="0" smtClean="0"/>
                        <a:t>Nome società</a:t>
                      </a:r>
                      <a:endParaRPr lang="it-IT" sz="2000" dirty="0"/>
                    </a:p>
                  </a:txBody>
                  <a:tcPr marL="104664" marR="104664" marT="50408" marB="50408"/>
                </a:tc>
                <a:tc>
                  <a:txBody>
                    <a:bodyPr/>
                    <a:lstStyle/>
                    <a:p>
                      <a:r>
                        <a:rPr lang="it-IT" sz="2000" dirty="0" smtClean="0"/>
                        <a:t>Tipo di pubblicità</a:t>
                      </a:r>
                      <a:endParaRPr lang="it-IT" sz="2000" dirty="0"/>
                    </a:p>
                  </a:txBody>
                  <a:tcPr marL="104664" marR="104664" marT="50408" marB="50408"/>
                </a:tc>
              </a:tr>
              <a:tr h="499082">
                <a:tc>
                  <a:txBody>
                    <a:bodyPr/>
                    <a:lstStyle/>
                    <a:p>
                      <a:r>
                        <a:rPr lang="it-IT" sz="2000" dirty="0" smtClean="0"/>
                        <a:t>Google adsense</a:t>
                      </a:r>
                      <a:endParaRPr lang="it-IT" sz="2000" dirty="0"/>
                    </a:p>
                  </a:txBody>
                  <a:tcPr marL="104664" marR="104664" marT="50408" marB="50408"/>
                </a:tc>
                <a:tc>
                  <a:txBody>
                    <a:bodyPr/>
                    <a:lstStyle/>
                    <a:p>
                      <a:r>
                        <a:rPr lang="it-IT" sz="2000" dirty="0" smtClean="0"/>
                        <a:t>CPC</a:t>
                      </a:r>
                      <a:endParaRPr lang="it-IT" sz="2000" dirty="0"/>
                    </a:p>
                  </a:txBody>
                  <a:tcPr marL="104664" marR="104664" marT="50408" marB="50408"/>
                </a:tc>
              </a:tr>
              <a:tr h="499082">
                <a:tc>
                  <a:txBody>
                    <a:bodyPr/>
                    <a:lstStyle/>
                    <a:p>
                      <a:r>
                        <a:rPr lang="it-IT" sz="2000" dirty="0" smtClean="0"/>
                        <a:t>Amazon libri</a:t>
                      </a:r>
                      <a:endParaRPr lang="it-IT" sz="2000" dirty="0"/>
                    </a:p>
                  </a:txBody>
                  <a:tcPr marL="104664" marR="104664" marT="50408" marB="50408"/>
                </a:tc>
                <a:tc>
                  <a:txBody>
                    <a:bodyPr/>
                    <a:lstStyle/>
                    <a:p>
                      <a:r>
                        <a:rPr lang="it-IT" sz="2000" dirty="0" smtClean="0"/>
                        <a:t>CPA</a:t>
                      </a:r>
                      <a:endParaRPr lang="it-IT" sz="2000" dirty="0"/>
                    </a:p>
                  </a:txBody>
                  <a:tcPr marL="104664" marR="104664" marT="50408" marB="50408"/>
                </a:tc>
              </a:tr>
              <a:tr h="695351">
                <a:tc>
                  <a:txBody>
                    <a:bodyPr/>
                    <a:lstStyle/>
                    <a:p>
                      <a:r>
                        <a:rPr lang="it-IT" sz="2000" dirty="0" smtClean="0"/>
                        <a:t>Libreriauniversitaria.it</a:t>
                      </a:r>
                      <a:endParaRPr lang="it-IT" sz="2000" dirty="0"/>
                    </a:p>
                  </a:txBody>
                  <a:tcPr marL="104664" marR="104664" marT="50408" marB="50408"/>
                </a:tc>
                <a:tc>
                  <a:txBody>
                    <a:bodyPr/>
                    <a:lstStyle/>
                    <a:p>
                      <a:r>
                        <a:rPr lang="it-IT" sz="2000" dirty="0" smtClean="0"/>
                        <a:t>CPA</a:t>
                      </a:r>
                      <a:endParaRPr lang="it-IT" sz="2000" dirty="0"/>
                    </a:p>
                  </a:txBody>
                  <a:tcPr marL="104664" marR="104664" marT="50408" marB="50408"/>
                </a:tc>
              </a:tr>
            </a:tbl>
          </a:graphicData>
        </a:graphic>
      </p:graphicFrame>
    </p:spTree>
    <p:extLst>
      <p:ext uri="{BB962C8B-B14F-4D97-AF65-F5344CB8AC3E}">
        <p14:creationId xmlns:p14="http://schemas.microsoft.com/office/powerpoint/2010/main" val="3107203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756295"/>
            <a:ext cx="10466388" cy="5976664"/>
          </a:xfrm>
          <a:prstGeom prst="rect">
            <a:avLst/>
          </a:prstGeom>
        </p:spPr>
      </p:pic>
    </p:spTree>
    <p:extLst>
      <p:ext uri="{BB962C8B-B14F-4D97-AF65-F5344CB8AC3E}">
        <p14:creationId xmlns:p14="http://schemas.microsoft.com/office/powerpoint/2010/main" val="1217822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162486" y="-30192"/>
            <a:ext cx="10917930" cy="1018014"/>
          </a:xfrm>
          <a:prstGeom prst="rect">
            <a:avLst/>
          </a:prstGeom>
          <a:noFill/>
        </p:spPr>
        <p:txBody>
          <a:bodyPr wrap="squar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Perchè</a:t>
            </a:r>
            <a:endPar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9" name="CasellaDiTesto 8"/>
          <p:cNvSpPr txBox="1"/>
          <p:nvPr/>
        </p:nvSpPr>
        <p:spPr>
          <a:xfrm>
            <a:off x="864848" y="1319478"/>
            <a:ext cx="9066382" cy="1119816"/>
          </a:xfrm>
          <a:prstGeom prst="rect">
            <a:avLst/>
          </a:prstGeom>
          <a:noFill/>
        </p:spPr>
        <p:txBody>
          <a:bodyPr wrap="square" lIns="98325" tIns="49163" rIns="98325" bIns="49163" rtlCol="0">
            <a:spAutoFit/>
          </a:bodyPr>
          <a:lstStyle/>
          <a:p>
            <a:r>
              <a:rPr lang="it-IT" sz="2200" dirty="0"/>
              <a:t>Il perché nasce dalla necessità dello studente che ha bisogno di un aiuto immediato senza ricorrere a forum per studenti dove le risposte arrivano dopo ore.</a:t>
            </a:r>
            <a:endParaRPr lang="it-IT" sz="2200" dirty="0"/>
          </a:p>
        </p:txBody>
      </p:sp>
      <p:pic>
        <p:nvPicPr>
          <p:cNvPr id="10" name="Immagin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435882"/>
            <a:ext cx="10466388" cy="4830807"/>
          </a:xfrm>
          <a:prstGeom prst="rect">
            <a:avLst/>
          </a:prstGeom>
        </p:spPr>
      </p:pic>
    </p:spTree>
    <p:extLst>
      <p:ext uri="{BB962C8B-B14F-4D97-AF65-F5344CB8AC3E}">
        <p14:creationId xmlns:p14="http://schemas.microsoft.com/office/powerpoint/2010/main" val="2843610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07985"/>
            <a:ext cx="10466388" cy="4797594"/>
          </a:xfrm>
          <a:prstGeom prst="rect">
            <a:avLst/>
          </a:prstGeom>
        </p:spPr>
      </p:pic>
    </p:spTree>
    <p:extLst>
      <p:ext uri="{BB962C8B-B14F-4D97-AF65-F5344CB8AC3E}">
        <p14:creationId xmlns:p14="http://schemas.microsoft.com/office/powerpoint/2010/main" val="2964488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22" y="1"/>
            <a:ext cx="10466388" cy="4868825"/>
          </a:xfrm>
          <a:prstGeom prst="rect">
            <a:avLst/>
          </a:prstGeom>
        </p:spPr>
      </p:pic>
      <p:sp>
        <p:nvSpPr>
          <p:cNvPr id="6" name="CasellaDiTesto 5"/>
          <p:cNvSpPr txBox="1"/>
          <p:nvPr/>
        </p:nvSpPr>
        <p:spPr>
          <a:xfrm>
            <a:off x="370318" y="5289083"/>
            <a:ext cx="9313647" cy="976449"/>
          </a:xfrm>
          <a:prstGeom prst="rect">
            <a:avLst/>
          </a:prstGeom>
          <a:noFill/>
        </p:spPr>
        <p:txBody>
          <a:bodyPr wrap="square" lIns="98325" tIns="49163" rIns="98325" bIns="49163" rtlCol="0">
            <a:spAutoFit/>
          </a:bodyPr>
          <a:lstStyle/>
          <a:p>
            <a:r>
              <a:rPr lang="it-IT" dirty="0" smtClean="0"/>
              <a:t>In questo caso l’utilizzo della piattaforma sarebbe stato di grande aiuto perché avrebbe consentito alla studentessa presa d’esempio di avere un supporto immediato da un professore esperto in materia, senza attendere ore per ottenere una risposta. </a:t>
            </a:r>
            <a:endParaRPr lang="it-IT" dirty="0"/>
          </a:p>
        </p:txBody>
      </p:sp>
    </p:spTree>
    <p:extLst>
      <p:ext uri="{BB962C8B-B14F-4D97-AF65-F5344CB8AC3E}">
        <p14:creationId xmlns:p14="http://schemas.microsoft.com/office/powerpoint/2010/main" val="4118601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71975" y="-95500"/>
            <a:ext cx="4816822" cy="991838"/>
          </a:xfrm>
          <a:prstGeom prst="rect">
            <a:avLst/>
          </a:prstGeom>
          <a:noFill/>
        </p:spPr>
        <p:txBody>
          <a:bodyPr wrap="non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Come funziona</a:t>
            </a:r>
            <a:endPar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CasellaDiTesto 4"/>
          <p:cNvSpPr txBox="1"/>
          <p:nvPr/>
        </p:nvSpPr>
        <p:spPr>
          <a:xfrm>
            <a:off x="535161" y="917384"/>
            <a:ext cx="9313647" cy="5639264"/>
          </a:xfrm>
          <a:prstGeom prst="rect">
            <a:avLst/>
          </a:prstGeom>
          <a:noFill/>
        </p:spPr>
        <p:txBody>
          <a:bodyPr wrap="square" lIns="98325" tIns="49163" rIns="98325" bIns="49163" rtlCol="0">
            <a:spAutoFit/>
          </a:bodyPr>
          <a:lstStyle/>
          <a:p>
            <a:pPr algn="just"/>
            <a:r>
              <a:rPr lang="it-IT" sz="2000" dirty="0" smtClean="0"/>
              <a:t>L’utilizzo della piattaforma dovrà essere molto semplice perché dovrà consentire a tutti gli studenti ma anche ai docenti di essere utilizzata in modo intuitivo e veloce.</a:t>
            </a:r>
          </a:p>
          <a:p>
            <a:pPr algn="just"/>
            <a:r>
              <a:rPr lang="it-IT" sz="2000" dirty="0" smtClean="0"/>
              <a:t>La piattaforma si dividerà in due parti: lato docente e lato studente,</a:t>
            </a:r>
          </a:p>
          <a:p>
            <a:pPr algn="just"/>
            <a:r>
              <a:rPr lang="it-IT" sz="2000" dirty="0"/>
              <a:t>d</a:t>
            </a:r>
            <a:r>
              <a:rPr lang="it-IT" sz="2000" dirty="0" smtClean="0"/>
              <a:t>i cui ne vedremo i dettagli nelle slide di seguito.</a:t>
            </a:r>
          </a:p>
          <a:p>
            <a:pPr algn="just"/>
            <a:endParaRPr lang="it-IT" sz="2000" dirty="0"/>
          </a:p>
          <a:p>
            <a:pPr algn="just"/>
            <a:r>
              <a:rPr lang="it-IT" sz="2000" dirty="0" smtClean="0"/>
              <a:t>Il funzionamento base della piattaforma è simile a quello di un centralino. Ossia il professore indicherà in base alle categorie le sue competenze, lo studente al momento del bisogno del sostengo didattico indicherà la materia e la traccia, espressione, versione ecc. </a:t>
            </a:r>
          </a:p>
          <a:p>
            <a:pPr algn="just"/>
            <a:r>
              <a:rPr lang="it-IT" sz="2000" dirty="0" smtClean="0"/>
              <a:t>In quel momento tutti i docenti collegati appartenenti alla categoria riceveranno una notifica ed esaminato il problema decideranno se «candidarsi» oppure no. Nel caso in cui ci siano più docenti disponibili, allo studente apparirà una finestra con tutte le generalità messe a disposizione dai professori e sarà lui a decidere con chi relazionarsi. </a:t>
            </a:r>
          </a:p>
          <a:p>
            <a:pPr algn="just"/>
            <a:r>
              <a:rPr lang="it-IT" sz="2000" dirty="0" smtClean="0"/>
              <a:t>Il sostegno avverrà tramite una videochat integrata nel </a:t>
            </a:r>
            <a:r>
              <a:rPr lang="it-IT" sz="2000" dirty="0" smtClean="0"/>
              <a:t>sito e </a:t>
            </a:r>
            <a:r>
              <a:rPr lang="it-IT" sz="2000" dirty="0" smtClean="0"/>
              <a:t>dopo la conclusione di tale videochat, verranno scalati dei crediti  in base al tempo.</a:t>
            </a:r>
          </a:p>
          <a:p>
            <a:pPr algn="just"/>
            <a:r>
              <a:rPr lang="it-IT" sz="2000" dirty="0" smtClean="0"/>
              <a:t>Dopo un certo numero di crediti raggiunti il professore potrà decidere se prelevare il corrispondente valore in denaro </a:t>
            </a:r>
            <a:r>
              <a:rPr lang="it-IT" sz="2000" dirty="0" smtClean="0"/>
              <a:t>tramite </a:t>
            </a:r>
            <a:r>
              <a:rPr lang="it-IT" sz="2000" dirty="0" err="1" smtClean="0"/>
              <a:t>paypal</a:t>
            </a:r>
            <a:r>
              <a:rPr lang="it-IT" sz="2000" dirty="0" smtClean="0"/>
              <a:t>, bonifico bancario oppure devolverlo alla piattaforma oppure ad un ente benefico.</a:t>
            </a:r>
          </a:p>
        </p:txBody>
      </p:sp>
    </p:spTree>
    <p:extLst>
      <p:ext uri="{BB962C8B-B14F-4D97-AF65-F5344CB8AC3E}">
        <p14:creationId xmlns:p14="http://schemas.microsoft.com/office/powerpoint/2010/main" val="2708089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811085" y="20387"/>
            <a:ext cx="6844237" cy="1884390"/>
          </a:xfrm>
          <a:prstGeom prst="rect">
            <a:avLst/>
          </a:prstGeom>
          <a:noFill/>
        </p:spPr>
        <p:txBody>
          <a:bodyPr wrap="non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Lato amministrazione</a:t>
            </a:r>
          </a:p>
          <a:p>
            <a:pPr algn="ctr"/>
            <a:endParaRPr lang="it-IT" sz="5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CasellaDiTesto 4"/>
          <p:cNvSpPr txBox="1"/>
          <p:nvPr/>
        </p:nvSpPr>
        <p:spPr>
          <a:xfrm>
            <a:off x="370317" y="1001906"/>
            <a:ext cx="9643334" cy="1638169"/>
          </a:xfrm>
          <a:prstGeom prst="rect">
            <a:avLst/>
          </a:prstGeom>
          <a:noFill/>
        </p:spPr>
        <p:txBody>
          <a:bodyPr wrap="square" lIns="98325" tIns="49163" rIns="98325" bIns="49163" rtlCol="0">
            <a:spAutoFit/>
          </a:bodyPr>
          <a:lstStyle/>
          <a:p>
            <a:pPr algn="just"/>
            <a:r>
              <a:rPr lang="it-IT" sz="2000" dirty="0" smtClean="0"/>
              <a:t>Per la gestione del sito sarà fondamentale </a:t>
            </a:r>
            <a:r>
              <a:rPr lang="it-IT" sz="2000" dirty="0" smtClean="0"/>
              <a:t>anche </a:t>
            </a:r>
            <a:r>
              <a:rPr lang="it-IT" sz="2000" dirty="0" smtClean="0"/>
              <a:t>la </a:t>
            </a:r>
            <a:r>
              <a:rPr lang="it-IT" sz="2000" dirty="0" smtClean="0"/>
              <a:t>creazione di un lato amministrazione. Questa parte della piattaforma sarà accessibile solamente ad un team che si occuperà di monitorare tutto quello che accade sul sito, rispondere ai ticket aperti dagli utenti e la convalida dei documenti dei docenti per approvarne l’iscrizione. Una possibile struttura del lato amministrazione è questa:</a:t>
            </a:r>
            <a:endParaRPr lang="it-IT" sz="2000" dirty="0"/>
          </a:p>
        </p:txBody>
      </p:sp>
      <p:sp>
        <p:nvSpPr>
          <p:cNvPr id="6" name="CasellaDiTesto 5"/>
          <p:cNvSpPr txBox="1"/>
          <p:nvPr/>
        </p:nvSpPr>
        <p:spPr>
          <a:xfrm>
            <a:off x="370317" y="2633922"/>
            <a:ext cx="4038662" cy="4715935"/>
          </a:xfrm>
          <a:prstGeom prst="rect">
            <a:avLst/>
          </a:prstGeom>
          <a:noFill/>
        </p:spPr>
        <p:txBody>
          <a:bodyPr wrap="square" lIns="98325" tIns="49163" rIns="98325" bIns="49163" rtlCol="0">
            <a:spAutoFit/>
          </a:bodyPr>
          <a:lstStyle/>
          <a:p>
            <a:pPr marL="307267" indent="-307267" algn="just">
              <a:buFontTx/>
              <a:buChar char="-"/>
            </a:pPr>
            <a:r>
              <a:rPr lang="it-IT" sz="2000" dirty="0" smtClean="0"/>
              <a:t>Statistiche del sito:                                           </a:t>
            </a:r>
          </a:p>
          <a:p>
            <a:pPr marL="307267" indent="-307267" algn="just">
              <a:buFont typeface="Arial" pitchFamily="34" charset="0"/>
              <a:buChar char="•"/>
            </a:pPr>
            <a:r>
              <a:rPr lang="it-IT" sz="2000" dirty="0" smtClean="0"/>
              <a:t>Visite                                                                   </a:t>
            </a:r>
          </a:p>
          <a:p>
            <a:pPr marL="307267" indent="-307267" algn="just">
              <a:buFont typeface="Arial" pitchFamily="34" charset="0"/>
              <a:buChar char="•"/>
            </a:pPr>
            <a:r>
              <a:rPr lang="it-IT" sz="2000" dirty="0" smtClean="0"/>
              <a:t>Utenti registrati</a:t>
            </a:r>
          </a:p>
          <a:p>
            <a:pPr marL="307267" indent="-307267" algn="just">
              <a:buFont typeface="Arial" pitchFamily="34" charset="0"/>
              <a:buChar char="•"/>
            </a:pPr>
            <a:r>
              <a:rPr lang="it-IT" sz="2000" dirty="0" smtClean="0"/>
              <a:t>Utenti attivi</a:t>
            </a:r>
          </a:p>
          <a:p>
            <a:pPr marL="307267" indent="-307267" algn="just">
              <a:buFont typeface="Arial" pitchFamily="34" charset="0"/>
              <a:buChar char="•"/>
            </a:pPr>
            <a:r>
              <a:rPr lang="it-IT" sz="2000" dirty="0" smtClean="0"/>
              <a:t>Consumo di banda</a:t>
            </a:r>
          </a:p>
          <a:p>
            <a:pPr marL="307267" indent="-307267" algn="just">
              <a:buFontTx/>
              <a:buChar char="-"/>
            </a:pPr>
            <a:endParaRPr lang="it-IT" sz="2000" dirty="0" smtClean="0"/>
          </a:p>
          <a:p>
            <a:pPr marL="307267" indent="-307267" algn="just">
              <a:buFontTx/>
              <a:buChar char="-"/>
            </a:pPr>
            <a:r>
              <a:rPr lang="it-IT" sz="2000" dirty="0" smtClean="0"/>
              <a:t>Finanze:</a:t>
            </a:r>
          </a:p>
          <a:p>
            <a:pPr marL="307267" indent="-307267" algn="just">
              <a:buFont typeface="Arial" pitchFamily="34" charset="0"/>
              <a:buChar char="•"/>
            </a:pPr>
            <a:r>
              <a:rPr lang="it-IT" sz="2000" dirty="0" smtClean="0"/>
              <a:t>Crediti totali</a:t>
            </a:r>
          </a:p>
          <a:p>
            <a:pPr marL="307267" indent="-307267" algn="just">
              <a:buFont typeface="Arial" pitchFamily="34" charset="0"/>
              <a:buChar char="•"/>
            </a:pPr>
            <a:r>
              <a:rPr lang="it-IT" sz="2000" dirty="0" smtClean="0"/>
              <a:t>Entrate ed uscite giornaliere</a:t>
            </a:r>
          </a:p>
          <a:p>
            <a:pPr marL="307267" indent="-307267" algn="just">
              <a:buFont typeface="Arial" pitchFamily="34" charset="0"/>
              <a:buChar char="•"/>
            </a:pPr>
            <a:r>
              <a:rPr lang="it-IT" sz="2000" dirty="0" smtClean="0"/>
              <a:t>Guadagno giornaliero netto</a:t>
            </a:r>
          </a:p>
          <a:p>
            <a:pPr marL="307267" indent="-307267" algn="just">
              <a:buFont typeface="Arial" pitchFamily="34" charset="0"/>
              <a:buChar char="•"/>
            </a:pPr>
            <a:endParaRPr lang="it-IT" sz="2000" dirty="0"/>
          </a:p>
          <a:p>
            <a:pPr marL="307267" indent="-307267" algn="just">
              <a:buFontTx/>
              <a:buChar char="-"/>
            </a:pPr>
            <a:r>
              <a:rPr lang="it-IT" sz="2000" dirty="0" smtClean="0"/>
              <a:t>Centro sicurezza:</a:t>
            </a:r>
          </a:p>
          <a:p>
            <a:pPr marL="307267" indent="-307267" algn="just">
              <a:buFont typeface="Arial" pitchFamily="34" charset="0"/>
              <a:buChar char="•"/>
            </a:pPr>
            <a:r>
              <a:rPr lang="it-IT" sz="2000" dirty="0" smtClean="0"/>
              <a:t>Blacklist utenti</a:t>
            </a:r>
          </a:p>
          <a:p>
            <a:pPr marL="307267" indent="-307267" algn="just">
              <a:buFont typeface="Arial" pitchFamily="34" charset="0"/>
              <a:buChar char="•"/>
            </a:pPr>
            <a:r>
              <a:rPr lang="it-IT" sz="2000" dirty="0" smtClean="0"/>
              <a:t>Segnalazioni</a:t>
            </a:r>
          </a:p>
          <a:p>
            <a:pPr marL="307267" indent="-307267" algn="just">
              <a:buFont typeface="Arial" pitchFamily="34" charset="0"/>
              <a:buChar char="•"/>
            </a:pPr>
            <a:r>
              <a:rPr lang="it-IT" sz="2000" dirty="0" smtClean="0"/>
              <a:t>Registrazioni delle videochat</a:t>
            </a:r>
          </a:p>
        </p:txBody>
      </p:sp>
      <p:sp>
        <p:nvSpPr>
          <p:cNvPr id="7" name="CasellaDiTesto 6"/>
          <p:cNvSpPr txBox="1"/>
          <p:nvPr/>
        </p:nvSpPr>
        <p:spPr>
          <a:xfrm>
            <a:off x="4738665" y="2748535"/>
            <a:ext cx="4780457" cy="4100382"/>
          </a:xfrm>
          <a:prstGeom prst="rect">
            <a:avLst/>
          </a:prstGeom>
          <a:noFill/>
        </p:spPr>
        <p:txBody>
          <a:bodyPr wrap="square" lIns="98325" tIns="49163" rIns="98325" bIns="49163" rtlCol="0">
            <a:spAutoFit/>
          </a:bodyPr>
          <a:lstStyle/>
          <a:p>
            <a:pPr marL="307267" indent="-307267">
              <a:buFontTx/>
              <a:buChar char="-"/>
            </a:pPr>
            <a:r>
              <a:rPr lang="it-IT" sz="2000" dirty="0" smtClean="0"/>
              <a:t>Impostazioni:</a:t>
            </a:r>
          </a:p>
          <a:p>
            <a:pPr marL="307267" indent="-307267">
              <a:buFont typeface="Arial" pitchFamily="34" charset="0"/>
              <a:buChar char="•"/>
            </a:pPr>
            <a:r>
              <a:rPr lang="it-IT" sz="2000" dirty="0" smtClean="0"/>
              <a:t>Gestione metodi di pagamento</a:t>
            </a:r>
          </a:p>
          <a:p>
            <a:pPr marL="307267" indent="-307267">
              <a:buFont typeface="Arial" pitchFamily="34" charset="0"/>
              <a:buChar char="•"/>
            </a:pPr>
            <a:r>
              <a:rPr lang="it-IT" sz="2000" dirty="0" smtClean="0"/>
              <a:t>Impostazioni dell’</a:t>
            </a:r>
            <a:r>
              <a:rPr lang="it-IT" sz="2000" dirty="0" err="1" smtClean="0"/>
              <a:t>admin</a:t>
            </a:r>
            <a:endParaRPr lang="it-IT" sz="2000" dirty="0" smtClean="0"/>
          </a:p>
          <a:p>
            <a:pPr marL="307267" indent="-307267">
              <a:buFont typeface="Arial" pitchFamily="34" charset="0"/>
              <a:buChar char="•"/>
            </a:pPr>
            <a:r>
              <a:rPr lang="it-IT" sz="2000" dirty="0" smtClean="0"/>
              <a:t>Gestione campagne pubblicitarie</a:t>
            </a:r>
          </a:p>
          <a:p>
            <a:pPr marL="307267" indent="-307267">
              <a:buFont typeface="Arial" pitchFamily="34" charset="0"/>
              <a:buChar char="•"/>
            </a:pPr>
            <a:r>
              <a:rPr lang="it-IT" sz="2000" dirty="0" smtClean="0"/>
              <a:t>Gestione Google adsense</a:t>
            </a:r>
          </a:p>
          <a:p>
            <a:pPr marL="307267" indent="-307267">
              <a:buFont typeface="Arial" pitchFamily="34" charset="0"/>
              <a:buChar char="•"/>
            </a:pPr>
            <a:r>
              <a:rPr lang="it-IT" sz="2000" dirty="0" smtClean="0"/>
              <a:t>Gestione banner libreriauniversitaria.it e Amazon libri</a:t>
            </a:r>
          </a:p>
          <a:p>
            <a:pPr marL="307267" indent="-307267">
              <a:buFont typeface="Arial" pitchFamily="34" charset="0"/>
              <a:buChar char="•"/>
            </a:pPr>
            <a:r>
              <a:rPr lang="it-IT" sz="2000" dirty="0" smtClean="0"/>
              <a:t>Impostazioni della videochat integrata</a:t>
            </a:r>
          </a:p>
          <a:p>
            <a:pPr marL="307267" indent="-307267">
              <a:buFont typeface="Arial" pitchFamily="34" charset="0"/>
              <a:buChar char="•"/>
            </a:pPr>
            <a:endParaRPr lang="it-IT" sz="2000" dirty="0"/>
          </a:p>
          <a:p>
            <a:pPr marL="307267" indent="-307267">
              <a:buFontTx/>
              <a:buChar char="-"/>
            </a:pPr>
            <a:r>
              <a:rPr lang="it-IT" sz="2000" dirty="0" smtClean="0"/>
              <a:t>Contenuti:</a:t>
            </a:r>
          </a:p>
          <a:p>
            <a:pPr marL="307267" indent="-307267">
              <a:buFont typeface="Arial" pitchFamily="34" charset="0"/>
              <a:buChar char="•"/>
            </a:pPr>
            <a:r>
              <a:rPr lang="it-IT" sz="2000" dirty="0" smtClean="0"/>
              <a:t>Editor dei temi e delle pagine per desktop</a:t>
            </a:r>
          </a:p>
          <a:p>
            <a:pPr marL="307267" indent="-307267">
              <a:buFont typeface="Arial" pitchFamily="34" charset="0"/>
              <a:buChar char="•"/>
            </a:pPr>
            <a:r>
              <a:rPr lang="it-IT" sz="2000" dirty="0" smtClean="0"/>
              <a:t>Editor dei temi e delle pagine per mobile</a:t>
            </a:r>
          </a:p>
        </p:txBody>
      </p:sp>
    </p:spTree>
    <p:extLst>
      <p:ext uri="{BB962C8B-B14F-4D97-AF65-F5344CB8AC3E}">
        <p14:creationId xmlns:p14="http://schemas.microsoft.com/office/powerpoint/2010/main" val="4107394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701163" y="128594"/>
            <a:ext cx="11579660" cy="1545836"/>
          </a:xfrm>
          <a:prstGeom prst="rect">
            <a:avLst/>
          </a:prstGeom>
          <a:noFill/>
        </p:spPr>
        <p:txBody>
          <a:bodyPr wrap="squar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47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Sicurezza comunicazione </a:t>
            </a:r>
            <a:endParaRPr lang="it-IT" sz="47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it-IT" sz="47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professore </a:t>
            </a:r>
            <a:r>
              <a:rPr lang="it-IT" sz="47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studente</a:t>
            </a:r>
            <a:endParaRPr lang="it-IT" sz="47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asellaDiTesto 2"/>
          <p:cNvSpPr txBox="1"/>
          <p:nvPr/>
        </p:nvSpPr>
        <p:spPr>
          <a:xfrm>
            <a:off x="768698" y="2556495"/>
            <a:ext cx="8856984" cy="1308050"/>
          </a:xfrm>
          <a:prstGeom prst="rect">
            <a:avLst/>
          </a:prstGeom>
          <a:noFill/>
        </p:spPr>
        <p:txBody>
          <a:bodyPr wrap="square" rtlCol="0">
            <a:spAutoFit/>
          </a:bodyPr>
          <a:lstStyle/>
          <a:p>
            <a:r>
              <a:rPr lang="it-IT" sz="2000" dirty="0" smtClean="0"/>
              <a:t>Si prevede la copia automatica nel server in forma crittografata delle registrazioni delle </a:t>
            </a:r>
            <a:r>
              <a:rPr lang="it-IT" sz="2000" dirty="0" err="1" smtClean="0"/>
              <a:t>videochat</a:t>
            </a:r>
            <a:r>
              <a:rPr lang="it-IT" sz="2000" dirty="0" smtClean="0"/>
              <a:t> che saranno rese disponibili sia agli utenti e ai professori ma anche alle Autorità in caso di necessità.</a:t>
            </a:r>
          </a:p>
          <a:p>
            <a:endParaRPr lang="it-IT" dirty="0"/>
          </a:p>
        </p:txBody>
      </p:sp>
    </p:spTree>
    <p:extLst>
      <p:ext uri="{BB962C8B-B14F-4D97-AF65-F5344CB8AC3E}">
        <p14:creationId xmlns:p14="http://schemas.microsoft.com/office/powerpoint/2010/main" val="3597707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359379" y="128597"/>
            <a:ext cx="7747635" cy="848344"/>
          </a:xfrm>
          <a:prstGeom prst="rect">
            <a:avLst/>
          </a:prstGeom>
          <a:noFill/>
        </p:spPr>
        <p:txBody>
          <a:bodyPr wrap="square" lIns="98325" tIns="49163" rIns="98325" bIns="49163">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47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Sicurezza </a:t>
            </a:r>
            <a:r>
              <a:rPr lang="it-IT" sz="47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anti frode</a:t>
            </a:r>
            <a:endParaRPr lang="it-IT" sz="47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CasellaDiTesto 1"/>
          <p:cNvSpPr txBox="1"/>
          <p:nvPr/>
        </p:nvSpPr>
        <p:spPr>
          <a:xfrm>
            <a:off x="264642" y="1404367"/>
            <a:ext cx="8424936" cy="2554545"/>
          </a:xfrm>
          <a:prstGeom prst="rect">
            <a:avLst/>
          </a:prstGeom>
          <a:noFill/>
        </p:spPr>
        <p:txBody>
          <a:bodyPr wrap="square" rtlCol="0">
            <a:spAutoFit/>
          </a:bodyPr>
          <a:lstStyle/>
          <a:p>
            <a:r>
              <a:rPr lang="it-IT" sz="2000" dirty="0" smtClean="0"/>
              <a:t>Per evitare un uso illecito della piattaforma con la creazione di pluriaccount di tipo studente/docente, si utilizzeranno degli applicativi che consentiranno: </a:t>
            </a:r>
          </a:p>
          <a:p>
            <a:endParaRPr lang="it-IT" sz="2000" dirty="0" smtClean="0"/>
          </a:p>
          <a:p>
            <a:r>
              <a:rPr lang="it-IT" sz="2000" dirty="0" smtClean="0"/>
              <a:t>- Il controllo e quindi il login in contemporaneo per indirizzo IP di massimo 1 «account docente» e 2 «account studente».</a:t>
            </a:r>
          </a:p>
          <a:p>
            <a:endParaRPr lang="it-IT" sz="2000" dirty="0" smtClean="0"/>
          </a:p>
          <a:p>
            <a:r>
              <a:rPr lang="it-IT" sz="2000" dirty="0" smtClean="0"/>
              <a:t>- Il rilevamento di eventuali </a:t>
            </a:r>
            <a:r>
              <a:rPr lang="it-IT" sz="2000" dirty="0" err="1" smtClean="0"/>
              <a:t>proxy</a:t>
            </a:r>
            <a:r>
              <a:rPr lang="it-IT" sz="2000" dirty="0" smtClean="0"/>
              <a:t>/VPN finalizzati a bypassare il filtro sopra indicato</a:t>
            </a:r>
            <a:r>
              <a:rPr lang="it-IT" dirty="0" smtClean="0"/>
              <a:t>.</a:t>
            </a:r>
            <a:endParaRPr lang="it-IT" dirty="0"/>
          </a:p>
        </p:txBody>
      </p:sp>
    </p:spTree>
    <p:extLst>
      <p:ext uri="{BB962C8B-B14F-4D97-AF65-F5344CB8AC3E}">
        <p14:creationId xmlns:p14="http://schemas.microsoft.com/office/powerpoint/2010/main" val="59539034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ngoli">
  <a:themeElements>
    <a:clrScheme name="Angoli">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oli">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ol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525</TotalTime>
  <Words>651</Words>
  <Application>Microsoft Office PowerPoint</Application>
  <PresentationFormat>Personalizzato</PresentationFormat>
  <Paragraphs>63</Paragraphs>
  <Slides>10</Slides>
  <Notes>0</Notes>
  <HiddenSlides>0</HiddenSlides>
  <MMClips>0</MMClips>
  <ScaleCrop>false</ScaleCrop>
  <HeadingPairs>
    <vt:vector size="4" baseType="variant">
      <vt:variant>
        <vt:lpstr>Tema</vt:lpstr>
      </vt:variant>
      <vt:variant>
        <vt:i4>2</vt:i4>
      </vt:variant>
      <vt:variant>
        <vt:lpstr>Titoli diapositive</vt:lpstr>
      </vt:variant>
      <vt:variant>
        <vt:i4>10</vt:i4>
      </vt:variant>
    </vt:vector>
  </HeadingPairs>
  <TitlesOfParts>
    <vt:vector size="12" baseType="lpstr">
      <vt:lpstr>Tema di Office</vt:lpstr>
      <vt:lpstr>Angoli</vt:lpstr>
      <vt:lpstr>Nuove idee per nuovi business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SAMSUNG</dc:creator>
  <cp:lastModifiedBy>SAMSUNG</cp:lastModifiedBy>
  <cp:revision>29</cp:revision>
  <dcterms:created xsi:type="dcterms:W3CDTF">2015-05-05T20:05:23Z</dcterms:created>
  <dcterms:modified xsi:type="dcterms:W3CDTF">2015-05-12T21:03:10Z</dcterms:modified>
</cp:coreProperties>
</file>